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6" r:id="rId3"/>
    <p:sldId id="289" r:id="rId4"/>
    <p:sldId id="290" r:id="rId5"/>
    <p:sldId id="291" r:id="rId6"/>
    <p:sldId id="292" r:id="rId7"/>
    <p:sldId id="293" r:id="rId8"/>
    <p:sldId id="294" r:id="rId9"/>
    <p:sldId id="295" r:id="rId10"/>
    <p:sldId id="296" r:id="rId11"/>
    <p:sldId id="29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4F2"/>
    <a:srgbClr val="FFB7B7"/>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1CAD-786A-FECE-0E58-1B1F35F483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AFD65B-1498-B1E1-6B0A-1B2294F162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B69A2E-148B-4AE8-2738-737632774044}"/>
              </a:ext>
            </a:extLst>
          </p:cNvPr>
          <p:cNvSpPr>
            <a:spLocks noGrp="1"/>
          </p:cNvSpPr>
          <p:nvPr>
            <p:ph type="dt" sz="half" idx="10"/>
          </p:nvPr>
        </p:nvSpPr>
        <p:spPr/>
        <p:txBody>
          <a:bodyPr/>
          <a:lstStyle/>
          <a:p>
            <a:fld id="{55B6D7F6-3791-46E4-9767-6BDB67D2805B}" type="datetimeFigureOut">
              <a:rPr lang="en-US" smtClean="0"/>
              <a:t>12/5/2023</a:t>
            </a:fld>
            <a:endParaRPr lang="en-US"/>
          </a:p>
        </p:txBody>
      </p:sp>
      <p:sp>
        <p:nvSpPr>
          <p:cNvPr id="5" name="Footer Placeholder 4">
            <a:extLst>
              <a:ext uri="{FF2B5EF4-FFF2-40B4-BE49-F238E27FC236}">
                <a16:creationId xmlns:a16="http://schemas.microsoft.com/office/drawing/2014/main" id="{F4F76B07-1FD8-6F54-60DF-97B71AB99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1546B-D81C-54B2-1C87-F2380365DF69}"/>
              </a:ext>
            </a:extLst>
          </p:cNvPr>
          <p:cNvSpPr>
            <a:spLocks noGrp="1"/>
          </p:cNvSpPr>
          <p:nvPr>
            <p:ph type="sldNum" sz="quarter" idx="12"/>
          </p:nvPr>
        </p:nvSpPr>
        <p:spPr/>
        <p:txBody>
          <a:bodyPr/>
          <a:lstStyle/>
          <a:p>
            <a:fld id="{D88C0892-D981-462B-9CF8-A6A09366FCBD}" type="slidenum">
              <a:rPr lang="en-US" smtClean="0"/>
              <a:t>‹#›</a:t>
            </a:fld>
            <a:endParaRPr lang="en-US"/>
          </a:p>
        </p:txBody>
      </p:sp>
    </p:spTree>
    <p:extLst>
      <p:ext uri="{BB962C8B-B14F-4D97-AF65-F5344CB8AC3E}">
        <p14:creationId xmlns:p14="http://schemas.microsoft.com/office/powerpoint/2010/main" val="531801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479A9-7BAE-CCDF-F994-1FE4B79CA8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02326A-2BCA-C047-A683-B162E9F3D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27926-126E-39F1-09DF-09B53F0DA549}"/>
              </a:ext>
            </a:extLst>
          </p:cNvPr>
          <p:cNvSpPr>
            <a:spLocks noGrp="1"/>
          </p:cNvSpPr>
          <p:nvPr>
            <p:ph type="dt" sz="half" idx="10"/>
          </p:nvPr>
        </p:nvSpPr>
        <p:spPr/>
        <p:txBody>
          <a:bodyPr/>
          <a:lstStyle/>
          <a:p>
            <a:fld id="{55B6D7F6-3791-46E4-9767-6BDB67D2805B}" type="datetimeFigureOut">
              <a:rPr lang="en-US" smtClean="0"/>
              <a:t>12/5/2023</a:t>
            </a:fld>
            <a:endParaRPr lang="en-US"/>
          </a:p>
        </p:txBody>
      </p:sp>
      <p:sp>
        <p:nvSpPr>
          <p:cNvPr id="5" name="Footer Placeholder 4">
            <a:extLst>
              <a:ext uri="{FF2B5EF4-FFF2-40B4-BE49-F238E27FC236}">
                <a16:creationId xmlns:a16="http://schemas.microsoft.com/office/drawing/2014/main" id="{632329DE-4694-1A94-9565-665D50450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58309-A3CA-EDFD-534A-BBAE0398F456}"/>
              </a:ext>
            </a:extLst>
          </p:cNvPr>
          <p:cNvSpPr>
            <a:spLocks noGrp="1"/>
          </p:cNvSpPr>
          <p:nvPr>
            <p:ph type="sldNum" sz="quarter" idx="12"/>
          </p:nvPr>
        </p:nvSpPr>
        <p:spPr/>
        <p:txBody>
          <a:bodyPr/>
          <a:lstStyle/>
          <a:p>
            <a:fld id="{D88C0892-D981-462B-9CF8-A6A09366FCBD}" type="slidenum">
              <a:rPr lang="en-US" smtClean="0"/>
              <a:t>‹#›</a:t>
            </a:fld>
            <a:endParaRPr lang="en-US"/>
          </a:p>
        </p:txBody>
      </p:sp>
    </p:spTree>
    <p:extLst>
      <p:ext uri="{BB962C8B-B14F-4D97-AF65-F5344CB8AC3E}">
        <p14:creationId xmlns:p14="http://schemas.microsoft.com/office/powerpoint/2010/main" val="2306580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02ACDC-3F4A-03D3-7A73-633C84A4AC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BA12E6-A09D-AFBA-8F9D-ADC938532B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F022A-3996-C57F-8DFF-B775D4CCE1C1}"/>
              </a:ext>
            </a:extLst>
          </p:cNvPr>
          <p:cNvSpPr>
            <a:spLocks noGrp="1"/>
          </p:cNvSpPr>
          <p:nvPr>
            <p:ph type="dt" sz="half" idx="10"/>
          </p:nvPr>
        </p:nvSpPr>
        <p:spPr/>
        <p:txBody>
          <a:bodyPr/>
          <a:lstStyle/>
          <a:p>
            <a:fld id="{55B6D7F6-3791-46E4-9767-6BDB67D2805B}" type="datetimeFigureOut">
              <a:rPr lang="en-US" smtClean="0"/>
              <a:t>12/5/2023</a:t>
            </a:fld>
            <a:endParaRPr lang="en-US"/>
          </a:p>
        </p:txBody>
      </p:sp>
      <p:sp>
        <p:nvSpPr>
          <p:cNvPr id="5" name="Footer Placeholder 4">
            <a:extLst>
              <a:ext uri="{FF2B5EF4-FFF2-40B4-BE49-F238E27FC236}">
                <a16:creationId xmlns:a16="http://schemas.microsoft.com/office/drawing/2014/main" id="{303CA425-EB68-AC9C-B384-224B7922E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F5790-34E7-4F59-405D-6C7A9F63ACC5}"/>
              </a:ext>
            </a:extLst>
          </p:cNvPr>
          <p:cNvSpPr>
            <a:spLocks noGrp="1"/>
          </p:cNvSpPr>
          <p:nvPr>
            <p:ph type="sldNum" sz="quarter" idx="12"/>
          </p:nvPr>
        </p:nvSpPr>
        <p:spPr/>
        <p:txBody>
          <a:bodyPr/>
          <a:lstStyle/>
          <a:p>
            <a:fld id="{D88C0892-D981-462B-9CF8-A6A09366FCBD}" type="slidenum">
              <a:rPr lang="en-US" smtClean="0"/>
              <a:t>‹#›</a:t>
            </a:fld>
            <a:endParaRPr lang="en-US"/>
          </a:p>
        </p:txBody>
      </p:sp>
    </p:spTree>
    <p:extLst>
      <p:ext uri="{BB962C8B-B14F-4D97-AF65-F5344CB8AC3E}">
        <p14:creationId xmlns:p14="http://schemas.microsoft.com/office/powerpoint/2010/main" val="358472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E44C-89A3-2509-26CE-7B4AE40345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1EF25-4FEE-B56B-83E8-60820E7A7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BB23B6-19DC-768B-F96B-0271C56BC0A8}"/>
              </a:ext>
            </a:extLst>
          </p:cNvPr>
          <p:cNvSpPr>
            <a:spLocks noGrp="1"/>
          </p:cNvSpPr>
          <p:nvPr>
            <p:ph type="dt" sz="half" idx="10"/>
          </p:nvPr>
        </p:nvSpPr>
        <p:spPr/>
        <p:txBody>
          <a:bodyPr/>
          <a:lstStyle/>
          <a:p>
            <a:fld id="{55B6D7F6-3791-46E4-9767-6BDB67D2805B}" type="datetimeFigureOut">
              <a:rPr lang="en-US" smtClean="0"/>
              <a:t>12/5/2023</a:t>
            </a:fld>
            <a:endParaRPr lang="en-US"/>
          </a:p>
        </p:txBody>
      </p:sp>
      <p:sp>
        <p:nvSpPr>
          <p:cNvPr id="5" name="Footer Placeholder 4">
            <a:extLst>
              <a:ext uri="{FF2B5EF4-FFF2-40B4-BE49-F238E27FC236}">
                <a16:creationId xmlns:a16="http://schemas.microsoft.com/office/drawing/2014/main" id="{38954DBA-FEAC-D2A2-2D8C-07048F93E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DA98B-6C89-6C64-7320-C00522EDC701}"/>
              </a:ext>
            </a:extLst>
          </p:cNvPr>
          <p:cNvSpPr>
            <a:spLocks noGrp="1"/>
          </p:cNvSpPr>
          <p:nvPr>
            <p:ph type="sldNum" sz="quarter" idx="12"/>
          </p:nvPr>
        </p:nvSpPr>
        <p:spPr/>
        <p:txBody>
          <a:bodyPr/>
          <a:lstStyle/>
          <a:p>
            <a:fld id="{D88C0892-D981-462B-9CF8-A6A09366FCBD}" type="slidenum">
              <a:rPr lang="en-US" smtClean="0"/>
              <a:t>‹#›</a:t>
            </a:fld>
            <a:endParaRPr lang="en-US"/>
          </a:p>
        </p:txBody>
      </p:sp>
    </p:spTree>
    <p:extLst>
      <p:ext uri="{BB962C8B-B14F-4D97-AF65-F5344CB8AC3E}">
        <p14:creationId xmlns:p14="http://schemas.microsoft.com/office/powerpoint/2010/main" val="2720220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EC84-3050-8E8D-9A74-5E2F3D6DB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1B596B-2BBE-F5AA-F183-176165582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5445C2-8A2E-922B-F3C0-5FC9F087AD8A}"/>
              </a:ext>
            </a:extLst>
          </p:cNvPr>
          <p:cNvSpPr>
            <a:spLocks noGrp="1"/>
          </p:cNvSpPr>
          <p:nvPr>
            <p:ph type="dt" sz="half" idx="10"/>
          </p:nvPr>
        </p:nvSpPr>
        <p:spPr/>
        <p:txBody>
          <a:bodyPr/>
          <a:lstStyle/>
          <a:p>
            <a:fld id="{55B6D7F6-3791-46E4-9767-6BDB67D2805B}" type="datetimeFigureOut">
              <a:rPr lang="en-US" smtClean="0"/>
              <a:t>12/5/2023</a:t>
            </a:fld>
            <a:endParaRPr lang="en-US"/>
          </a:p>
        </p:txBody>
      </p:sp>
      <p:sp>
        <p:nvSpPr>
          <p:cNvPr id="5" name="Footer Placeholder 4">
            <a:extLst>
              <a:ext uri="{FF2B5EF4-FFF2-40B4-BE49-F238E27FC236}">
                <a16:creationId xmlns:a16="http://schemas.microsoft.com/office/drawing/2014/main" id="{3CBD766F-D27B-382A-4151-7CF42BA41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3A040-2ABB-2C32-AE04-F82D253A8872}"/>
              </a:ext>
            </a:extLst>
          </p:cNvPr>
          <p:cNvSpPr>
            <a:spLocks noGrp="1"/>
          </p:cNvSpPr>
          <p:nvPr>
            <p:ph type="sldNum" sz="quarter" idx="12"/>
          </p:nvPr>
        </p:nvSpPr>
        <p:spPr/>
        <p:txBody>
          <a:bodyPr/>
          <a:lstStyle/>
          <a:p>
            <a:fld id="{D88C0892-D981-462B-9CF8-A6A09366FCBD}" type="slidenum">
              <a:rPr lang="en-US" smtClean="0"/>
              <a:t>‹#›</a:t>
            </a:fld>
            <a:endParaRPr lang="en-US"/>
          </a:p>
        </p:txBody>
      </p:sp>
    </p:spTree>
    <p:extLst>
      <p:ext uri="{BB962C8B-B14F-4D97-AF65-F5344CB8AC3E}">
        <p14:creationId xmlns:p14="http://schemas.microsoft.com/office/powerpoint/2010/main" val="1185422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958C-BE88-CB8F-57C5-9DC36292E0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727160-FBD6-2FC9-8C6E-4BA795E2A9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AF2724-B630-9FE2-36DC-E47266E5D9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98F1D8-1CFD-A174-F165-37A9E7A52B89}"/>
              </a:ext>
            </a:extLst>
          </p:cNvPr>
          <p:cNvSpPr>
            <a:spLocks noGrp="1"/>
          </p:cNvSpPr>
          <p:nvPr>
            <p:ph type="dt" sz="half" idx="10"/>
          </p:nvPr>
        </p:nvSpPr>
        <p:spPr/>
        <p:txBody>
          <a:bodyPr/>
          <a:lstStyle/>
          <a:p>
            <a:fld id="{55B6D7F6-3791-46E4-9767-6BDB67D2805B}" type="datetimeFigureOut">
              <a:rPr lang="en-US" smtClean="0"/>
              <a:t>12/5/2023</a:t>
            </a:fld>
            <a:endParaRPr lang="en-US"/>
          </a:p>
        </p:txBody>
      </p:sp>
      <p:sp>
        <p:nvSpPr>
          <p:cNvPr id="6" name="Footer Placeholder 5">
            <a:extLst>
              <a:ext uri="{FF2B5EF4-FFF2-40B4-BE49-F238E27FC236}">
                <a16:creationId xmlns:a16="http://schemas.microsoft.com/office/drawing/2014/main" id="{910BA10E-F7A7-30C2-F963-36FAB758B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29C8F-F524-79CE-0364-3EB389185413}"/>
              </a:ext>
            </a:extLst>
          </p:cNvPr>
          <p:cNvSpPr>
            <a:spLocks noGrp="1"/>
          </p:cNvSpPr>
          <p:nvPr>
            <p:ph type="sldNum" sz="quarter" idx="12"/>
          </p:nvPr>
        </p:nvSpPr>
        <p:spPr/>
        <p:txBody>
          <a:bodyPr/>
          <a:lstStyle/>
          <a:p>
            <a:fld id="{D88C0892-D981-462B-9CF8-A6A09366FCBD}" type="slidenum">
              <a:rPr lang="en-US" smtClean="0"/>
              <a:t>‹#›</a:t>
            </a:fld>
            <a:endParaRPr lang="en-US"/>
          </a:p>
        </p:txBody>
      </p:sp>
    </p:spTree>
    <p:extLst>
      <p:ext uri="{BB962C8B-B14F-4D97-AF65-F5344CB8AC3E}">
        <p14:creationId xmlns:p14="http://schemas.microsoft.com/office/powerpoint/2010/main" val="115702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EA0D2-E33F-EE94-010B-106A54905E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17263E-114B-9B64-ABCB-2EB834B48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46C4D3-A8BF-C82D-5877-5452236C83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1265F9-66EE-67F7-41AA-B4C7D4CCBD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C6E57D-C2E4-D90C-1E75-E1BE0C0A2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B4BC13-10E7-8CA3-CA76-9F5E8ED396C6}"/>
              </a:ext>
            </a:extLst>
          </p:cNvPr>
          <p:cNvSpPr>
            <a:spLocks noGrp="1"/>
          </p:cNvSpPr>
          <p:nvPr>
            <p:ph type="dt" sz="half" idx="10"/>
          </p:nvPr>
        </p:nvSpPr>
        <p:spPr/>
        <p:txBody>
          <a:bodyPr/>
          <a:lstStyle/>
          <a:p>
            <a:fld id="{55B6D7F6-3791-46E4-9767-6BDB67D2805B}" type="datetimeFigureOut">
              <a:rPr lang="en-US" smtClean="0"/>
              <a:t>12/5/2023</a:t>
            </a:fld>
            <a:endParaRPr lang="en-US"/>
          </a:p>
        </p:txBody>
      </p:sp>
      <p:sp>
        <p:nvSpPr>
          <p:cNvPr id="8" name="Footer Placeholder 7">
            <a:extLst>
              <a:ext uri="{FF2B5EF4-FFF2-40B4-BE49-F238E27FC236}">
                <a16:creationId xmlns:a16="http://schemas.microsoft.com/office/drawing/2014/main" id="{7A86A5F3-A18B-F51A-147F-0AA3806221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69387D-CD0D-BCB2-2067-ACA50B96D367}"/>
              </a:ext>
            </a:extLst>
          </p:cNvPr>
          <p:cNvSpPr>
            <a:spLocks noGrp="1"/>
          </p:cNvSpPr>
          <p:nvPr>
            <p:ph type="sldNum" sz="quarter" idx="12"/>
          </p:nvPr>
        </p:nvSpPr>
        <p:spPr/>
        <p:txBody>
          <a:bodyPr/>
          <a:lstStyle/>
          <a:p>
            <a:fld id="{D88C0892-D981-462B-9CF8-A6A09366FCBD}" type="slidenum">
              <a:rPr lang="en-US" smtClean="0"/>
              <a:t>‹#›</a:t>
            </a:fld>
            <a:endParaRPr lang="en-US"/>
          </a:p>
        </p:txBody>
      </p:sp>
    </p:spTree>
    <p:extLst>
      <p:ext uri="{BB962C8B-B14F-4D97-AF65-F5344CB8AC3E}">
        <p14:creationId xmlns:p14="http://schemas.microsoft.com/office/powerpoint/2010/main" val="87674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B409-D21D-FBA8-A8A6-5E56EA9D33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CFD84D-9EBF-71E9-C10F-280A6A89392F}"/>
              </a:ext>
            </a:extLst>
          </p:cNvPr>
          <p:cNvSpPr>
            <a:spLocks noGrp="1"/>
          </p:cNvSpPr>
          <p:nvPr>
            <p:ph type="dt" sz="half" idx="10"/>
          </p:nvPr>
        </p:nvSpPr>
        <p:spPr/>
        <p:txBody>
          <a:bodyPr/>
          <a:lstStyle/>
          <a:p>
            <a:fld id="{55B6D7F6-3791-46E4-9767-6BDB67D2805B}" type="datetimeFigureOut">
              <a:rPr lang="en-US" smtClean="0"/>
              <a:t>12/5/2023</a:t>
            </a:fld>
            <a:endParaRPr lang="en-US"/>
          </a:p>
        </p:txBody>
      </p:sp>
      <p:sp>
        <p:nvSpPr>
          <p:cNvPr id="4" name="Footer Placeholder 3">
            <a:extLst>
              <a:ext uri="{FF2B5EF4-FFF2-40B4-BE49-F238E27FC236}">
                <a16:creationId xmlns:a16="http://schemas.microsoft.com/office/drawing/2014/main" id="{B584E4D4-B366-7C2A-9C99-7B3F10FF00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BADC4-0A7A-9AB0-4B51-C1E7426D0F9B}"/>
              </a:ext>
            </a:extLst>
          </p:cNvPr>
          <p:cNvSpPr>
            <a:spLocks noGrp="1"/>
          </p:cNvSpPr>
          <p:nvPr>
            <p:ph type="sldNum" sz="quarter" idx="12"/>
          </p:nvPr>
        </p:nvSpPr>
        <p:spPr/>
        <p:txBody>
          <a:bodyPr/>
          <a:lstStyle/>
          <a:p>
            <a:fld id="{D88C0892-D981-462B-9CF8-A6A09366FCBD}" type="slidenum">
              <a:rPr lang="en-US" smtClean="0"/>
              <a:t>‹#›</a:t>
            </a:fld>
            <a:endParaRPr lang="en-US"/>
          </a:p>
        </p:txBody>
      </p:sp>
    </p:spTree>
    <p:extLst>
      <p:ext uri="{BB962C8B-B14F-4D97-AF65-F5344CB8AC3E}">
        <p14:creationId xmlns:p14="http://schemas.microsoft.com/office/powerpoint/2010/main" val="1345982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A2AB2D-ED00-D7E3-DB4D-8A5DBB4A4B4E}"/>
              </a:ext>
            </a:extLst>
          </p:cNvPr>
          <p:cNvSpPr>
            <a:spLocks noGrp="1"/>
          </p:cNvSpPr>
          <p:nvPr>
            <p:ph type="dt" sz="half" idx="10"/>
          </p:nvPr>
        </p:nvSpPr>
        <p:spPr/>
        <p:txBody>
          <a:bodyPr/>
          <a:lstStyle/>
          <a:p>
            <a:fld id="{55B6D7F6-3791-46E4-9767-6BDB67D2805B}" type="datetimeFigureOut">
              <a:rPr lang="en-US" smtClean="0"/>
              <a:t>12/5/2023</a:t>
            </a:fld>
            <a:endParaRPr lang="en-US"/>
          </a:p>
        </p:txBody>
      </p:sp>
      <p:sp>
        <p:nvSpPr>
          <p:cNvPr id="3" name="Footer Placeholder 2">
            <a:extLst>
              <a:ext uri="{FF2B5EF4-FFF2-40B4-BE49-F238E27FC236}">
                <a16:creationId xmlns:a16="http://schemas.microsoft.com/office/drawing/2014/main" id="{D4551F5C-21CB-2DB0-E06D-53C890548C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6C0786-11DF-F01B-FB82-46306CF3274A}"/>
              </a:ext>
            </a:extLst>
          </p:cNvPr>
          <p:cNvSpPr>
            <a:spLocks noGrp="1"/>
          </p:cNvSpPr>
          <p:nvPr>
            <p:ph type="sldNum" sz="quarter" idx="12"/>
          </p:nvPr>
        </p:nvSpPr>
        <p:spPr/>
        <p:txBody>
          <a:bodyPr/>
          <a:lstStyle/>
          <a:p>
            <a:fld id="{D88C0892-D981-462B-9CF8-A6A09366FCBD}" type="slidenum">
              <a:rPr lang="en-US" smtClean="0"/>
              <a:t>‹#›</a:t>
            </a:fld>
            <a:endParaRPr lang="en-US"/>
          </a:p>
        </p:txBody>
      </p:sp>
    </p:spTree>
    <p:extLst>
      <p:ext uri="{BB962C8B-B14F-4D97-AF65-F5344CB8AC3E}">
        <p14:creationId xmlns:p14="http://schemas.microsoft.com/office/powerpoint/2010/main" val="4217170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08F09-8DAF-978B-3BA8-03AE711C89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25A887-1D48-C3B5-3C81-4E26833D30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A394DD-334F-376F-EA6B-97F7328A1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EB082D-5DBE-ACA8-B6D1-D6D77A7DC1F6}"/>
              </a:ext>
            </a:extLst>
          </p:cNvPr>
          <p:cNvSpPr>
            <a:spLocks noGrp="1"/>
          </p:cNvSpPr>
          <p:nvPr>
            <p:ph type="dt" sz="half" idx="10"/>
          </p:nvPr>
        </p:nvSpPr>
        <p:spPr/>
        <p:txBody>
          <a:bodyPr/>
          <a:lstStyle/>
          <a:p>
            <a:fld id="{55B6D7F6-3791-46E4-9767-6BDB67D2805B}" type="datetimeFigureOut">
              <a:rPr lang="en-US" smtClean="0"/>
              <a:t>12/5/2023</a:t>
            </a:fld>
            <a:endParaRPr lang="en-US"/>
          </a:p>
        </p:txBody>
      </p:sp>
      <p:sp>
        <p:nvSpPr>
          <p:cNvPr id="6" name="Footer Placeholder 5">
            <a:extLst>
              <a:ext uri="{FF2B5EF4-FFF2-40B4-BE49-F238E27FC236}">
                <a16:creationId xmlns:a16="http://schemas.microsoft.com/office/drawing/2014/main" id="{2E704D73-ECF2-0DA7-B0A0-793B055D5C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D37F8-D6DD-C3E0-93F6-35E9B72850CB}"/>
              </a:ext>
            </a:extLst>
          </p:cNvPr>
          <p:cNvSpPr>
            <a:spLocks noGrp="1"/>
          </p:cNvSpPr>
          <p:nvPr>
            <p:ph type="sldNum" sz="quarter" idx="12"/>
          </p:nvPr>
        </p:nvSpPr>
        <p:spPr/>
        <p:txBody>
          <a:bodyPr/>
          <a:lstStyle/>
          <a:p>
            <a:fld id="{D88C0892-D981-462B-9CF8-A6A09366FCBD}" type="slidenum">
              <a:rPr lang="en-US" smtClean="0"/>
              <a:t>‹#›</a:t>
            </a:fld>
            <a:endParaRPr lang="en-US"/>
          </a:p>
        </p:txBody>
      </p:sp>
    </p:spTree>
    <p:extLst>
      <p:ext uri="{BB962C8B-B14F-4D97-AF65-F5344CB8AC3E}">
        <p14:creationId xmlns:p14="http://schemas.microsoft.com/office/powerpoint/2010/main" val="1530419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4518-F08F-B83D-2121-560337388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9CE93B-73DC-D237-A0B4-198922A6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5280FB-2FBE-775F-897F-0131730AD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088FB5-71C1-AD79-3DB7-479CAB68EDB3}"/>
              </a:ext>
            </a:extLst>
          </p:cNvPr>
          <p:cNvSpPr>
            <a:spLocks noGrp="1"/>
          </p:cNvSpPr>
          <p:nvPr>
            <p:ph type="dt" sz="half" idx="10"/>
          </p:nvPr>
        </p:nvSpPr>
        <p:spPr/>
        <p:txBody>
          <a:bodyPr/>
          <a:lstStyle/>
          <a:p>
            <a:fld id="{55B6D7F6-3791-46E4-9767-6BDB67D2805B}" type="datetimeFigureOut">
              <a:rPr lang="en-US" smtClean="0"/>
              <a:t>12/5/2023</a:t>
            </a:fld>
            <a:endParaRPr lang="en-US"/>
          </a:p>
        </p:txBody>
      </p:sp>
      <p:sp>
        <p:nvSpPr>
          <p:cNvPr id="6" name="Footer Placeholder 5">
            <a:extLst>
              <a:ext uri="{FF2B5EF4-FFF2-40B4-BE49-F238E27FC236}">
                <a16:creationId xmlns:a16="http://schemas.microsoft.com/office/drawing/2014/main" id="{082D46C1-F05C-FE90-6AA6-BC47BFEB12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70E361-657E-FADE-C021-FF0FD633D73B}"/>
              </a:ext>
            </a:extLst>
          </p:cNvPr>
          <p:cNvSpPr>
            <a:spLocks noGrp="1"/>
          </p:cNvSpPr>
          <p:nvPr>
            <p:ph type="sldNum" sz="quarter" idx="12"/>
          </p:nvPr>
        </p:nvSpPr>
        <p:spPr/>
        <p:txBody>
          <a:bodyPr/>
          <a:lstStyle/>
          <a:p>
            <a:fld id="{D88C0892-D981-462B-9CF8-A6A09366FCBD}" type="slidenum">
              <a:rPr lang="en-US" smtClean="0"/>
              <a:t>‹#›</a:t>
            </a:fld>
            <a:endParaRPr lang="en-US"/>
          </a:p>
        </p:txBody>
      </p:sp>
    </p:spTree>
    <p:extLst>
      <p:ext uri="{BB962C8B-B14F-4D97-AF65-F5344CB8AC3E}">
        <p14:creationId xmlns:p14="http://schemas.microsoft.com/office/powerpoint/2010/main" val="3823901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819D90-C61A-51CC-90B9-2C8745ECF6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69AAB9-1F64-9BD1-2A98-1F299BED13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A2CBAF-9DFC-6E18-0C35-CC4394A56D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6D7F6-3791-46E4-9767-6BDB67D2805B}" type="datetimeFigureOut">
              <a:rPr lang="en-US" smtClean="0"/>
              <a:t>12/5/2023</a:t>
            </a:fld>
            <a:endParaRPr lang="en-US"/>
          </a:p>
        </p:txBody>
      </p:sp>
      <p:sp>
        <p:nvSpPr>
          <p:cNvPr id="5" name="Footer Placeholder 4">
            <a:extLst>
              <a:ext uri="{FF2B5EF4-FFF2-40B4-BE49-F238E27FC236}">
                <a16:creationId xmlns:a16="http://schemas.microsoft.com/office/drawing/2014/main" id="{9E3C7A6E-082C-FC89-E48A-AA4EF31F05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05005-5F7A-9A1E-302C-FA950D6629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8C0892-D981-462B-9CF8-A6A09366FCBD}" type="slidenum">
              <a:rPr lang="en-US" smtClean="0"/>
              <a:t>‹#›</a:t>
            </a:fld>
            <a:endParaRPr lang="en-US"/>
          </a:p>
        </p:txBody>
      </p:sp>
    </p:spTree>
    <p:extLst>
      <p:ext uri="{BB962C8B-B14F-4D97-AF65-F5344CB8AC3E}">
        <p14:creationId xmlns:p14="http://schemas.microsoft.com/office/powerpoint/2010/main" val="2614434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25000"/>
                    </a14:imgEffect>
                    <a14:imgEffect>
                      <a14:saturation sat="0"/>
                    </a14:imgEffect>
                    <a14:imgEffect>
                      <a14:brightnessContrast bright="-4000" contrast="-1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3D3465-5BC3-6934-F2AE-E378889B9CD3}"/>
              </a:ext>
            </a:extLst>
          </p:cNvPr>
          <p:cNvSpPr/>
          <p:nvPr/>
        </p:nvSpPr>
        <p:spPr>
          <a:xfrm>
            <a:off x="0" y="0"/>
            <a:ext cx="12192000" cy="6858000"/>
          </a:xfrm>
          <a:prstGeom prst="rect">
            <a:avLst/>
          </a:prstGeom>
          <a:solidFill>
            <a:schemeClr val="tx2">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10100E7-5CFB-0027-4A4E-3382CFCC763B}"/>
              </a:ext>
            </a:extLst>
          </p:cNvPr>
          <p:cNvSpPr/>
          <p:nvPr/>
        </p:nvSpPr>
        <p:spPr>
          <a:xfrm>
            <a:off x="7584215" y="5999748"/>
            <a:ext cx="4498595" cy="761999"/>
          </a:xfrm>
          <a:prstGeom prst="rect">
            <a:avLst/>
          </a:prstGeom>
          <a:solidFill>
            <a:schemeClr val="tx1">
              <a:alpha val="40000"/>
            </a:schemeClr>
          </a:solidFill>
          <a:ln>
            <a:noFill/>
          </a:ln>
          <a:effectLst>
            <a:softEdge rad="31750"/>
          </a:effectLst>
        </p:spPr>
        <p:style>
          <a:lnRef idx="2">
            <a:schemeClr val="dk1">
              <a:shade val="15000"/>
            </a:schemeClr>
          </a:lnRef>
          <a:fillRef idx="1">
            <a:schemeClr val="dk1"/>
          </a:fillRef>
          <a:effectRef idx="0">
            <a:schemeClr val="dk1"/>
          </a:effectRef>
          <a:fontRef idx="minor">
            <a:schemeClr val="lt1"/>
          </a:fontRef>
        </p:style>
        <p:txBody>
          <a:bodyPr rtlCol="0" anchor="ctr"/>
          <a:lstStyle/>
          <a:p>
            <a:r>
              <a:rPr kumimoji="0" lang="en-US" sz="1800" b="1" strike="noStrike" kern="0" cap="none" spc="0" normalizeH="0" baseline="0" noProof="0" dirty="0">
                <a:ln>
                  <a:noFill/>
                </a:ln>
                <a:solidFill>
                  <a:schemeClr val="accent1">
                    <a:lumMod val="20000"/>
                    <a:lumOff val="80000"/>
                  </a:schemeClr>
                </a:solidFill>
                <a:effectLst>
                  <a:outerShdw blurRad="38100" dist="38100" dir="2700000" algn="tl">
                    <a:srgbClr val="000000">
                      <a:alpha val="43137"/>
                    </a:srgbClr>
                  </a:outerShdw>
                </a:effectLst>
                <a:uLnTx/>
                <a:uFillTx/>
                <a:latin typeface="Fira Sans Extra Condensed SemiBold" panose="020B0604020202020204" charset="0"/>
                <a:sym typeface="Fira Sans Extra Condensed SemiBold"/>
              </a:rPr>
              <a:t>Student Name : L.H.G. Yasiru Prabodha</a:t>
            </a:r>
            <a:br>
              <a:rPr kumimoji="0" lang="en-US" sz="1800" b="1" strike="noStrike" kern="0" cap="none" spc="0" normalizeH="0" baseline="0" noProof="0" dirty="0">
                <a:ln>
                  <a:noFill/>
                </a:ln>
                <a:solidFill>
                  <a:schemeClr val="accent1">
                    <a:lumMod val="20000"/>
                    <a:lumOff val="80000"/>
                  </a:schemeClr>
                </a:solidFill>
                <a:effectLst>
                  <a:outerShdw blurRad="38100" dist="38100" dir="2700000" algn="tl">
                    <a:srgbClr val="000000">
                      <a:alpha val="43137"/>
                    </a:srgbClr>
                  </a:outerShdw>
                </a:effectLst>
                <a:uLnTx/>
                <a:uFillTx/>
                <a:latin typeface="Fira Sans Extra Condensed SemiBold" panose="020B0604020202020204" charset="0"/>
                <a:sym typeface="Fira Sans Extra Condensed SemiBold"/>
              </a:rPr>
            </a:br>
            <a:r>
              <a:rPr kumimoji="0" lang="en-US" sz="1800" b="1" strike="noStrike" kern="0" cap="none" spc="0" normalizeH="0" baseline="0" noProof="0" dirty="0">
                <a:ln>
                  <a:noFill/>
                </a:ln>
                <a:solidFill>
                  <a:schemeClr val="accent1">
                    <a:lumMod val="20000"/>
                    <a:lumOff val="80000"/>
                  </a:schemeClr>
                </a:solidFill>
                <a:effectLst>
                  <a:outerShdw blurRad="38100" dist="38100" dir="2700000" algn="tl">
                    <a:srgbClr val="000000">
                      <a:alpha val="43137"/>
                    </a:srgbClr>
                  </a:outerShdw>
                </a:effectLst>
                <a:uLnTx/>
                <a:uFillTx/>
                <a:latin typeface="Fira Sans Extra Condensed SemiBold" panose="020B0604020202020204" charset="0"/>
                <a:sym typeface="Fira Sans Extra Condensed SemiBold"/>
              </a:rPr>
              <a:t>Student Number : CL/OTHMFL3/11/56</a:t>
            </a:r>
          </a:p>
        </p:txBody>
      </p:sp>
      <p:sp>
        <p:nvSpPr>
          <p:cNvPr id="4" name="Google Shape;55;p15">
            <a:extLst>
              <a:ext uri="{FF2B5EF4-FFF2-40B4-BE49-F238E27FC236}">
                <a16:creationId xmlns:a16="http://schemas.microsoft.com/office/drawing/2014/main" id="{3B6BFA2A-DE65-577F-BE85-CD12117FBE17}"/>
              </a:ext>
            </a:extLst>
          </p:cNvPr>
          <p:cNvSpPr txBox="1">
            <a:spLocks/>
          </p:cNvSpPr>
          <p:nvPr/>
        </p:nvSpPr>
        <p:spPr>
          <a:xfrm>
            <a:off x="916599" y="1395628"/>
            <a:ext cx="10358801" cy="18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9600" b="1"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SOFTWARE</a:t>
            </a:r>
          </a:p>
        </p:txBody>
      </p:sp>
      <p:sp>
        <p:nvSpPr>
          <p:cNvPr id="8" name="Google Shape;55;p15">
            <a:extLst>
              <a:ext uri="{FF2B5EF4-FFF2-40B4-BE49-F238E27FC236}">
                <a16:creationId xmlns:a16="http://schemas.microsoft.com/office/drawing/2014/main" id="{B8A54807-27FD-1767-C6D6-1D521DE1AE6B}"/>
              </a:ext>
            </a:extLst>
          </p:cNvPr>
          <p:cNvSpPr txBox="1">
            <a:spLocks/>
          </p:cNvSpPr>
          <p:nvPr/>
        </p:nvSpPr>
        <p:spPr>
          <a:xfrm>
            <a:off x="916599" y="2752052"/>
            <a:ext cx="10358801" cy="8126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4000" strike="noStrike" kern="0" cap="none" spc="0" normalizeH="0" baseline="0" noProof="0" dirty="0">
                <a:ln>
                  <a:noFill/>
                </a:ln>
                <a:solidFill>
                  <a:schemeClr val="accent4">
                    <a:lumMod val="60000"/>
                    <a:lumOff val="40000"/>
                  </a:schemeClr>
                </a:solidFill>
                <a:effectLst>
                  <a:outerShdw blurRad="38100" dist="38100" dir="2700000" algn="tl">
                    <a:srgbClr val="000000">
                      <a:alpha val="43137"/>
                    </a:srgbClr>
                  </a:outerShdw>
                </a:effectLst>
                <a:uLnTx/>
                <a:uFillTx/>
                <a:latin typeface="Bahnschrift SemiBold Condensed" panose="020B0502040204020203" pitchFamily="34" charset="0"/>
                <a:ea typeface="Segoe UI Black" panose="020B0A02040204020203" pitchFamily="34" charset="0"/>
                <a:cs typeface="Arial" panose="020B0604020202020204" pitchFamily="34" charset="0"/>
                <a:sym typeface="Fira Sans Extra Condensed SemiBold"/>
              </a:rPr>
              <a:t>CONCEPTS</a:t>
            </a:r>
          </a:p>
        </p:txBody>
      </p:sp>
      <p:sp>
        <p:nvSpPr>
          <p:cNvPr id="12" name="TextBox 11">
            <a:extLst>
              <a:ext uri="{FF2B5EF4-FFF2-40B4-BE49-F238E27FC236}">
                <a16:creationId xmlns:a16="http://schemas.microsoft.com/office/drawing/2014/main" id="{1373590C-F4EE-2C64-7FAD-BE990906DBE6}"/>
              </a:ext>
            </a:extLst>
          </p:cNvPr>
          <p:cNvSpPr txBox="1"/>
          <p:nvPr/>
        </p:nvSpPr>
        <p:spPr>
          <a:xfrm>
            <a:off x="978569" y="8518663"/>
            <a:ext cx="10234863" cy="411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457200" indent="-457200">
              <a:buFont typeface="Arial" panose="020B0604020202020204" pitchFamily="34" charset="0"/>
              <a:buChar char="•"/>
            </a:pPr>
            <a:r>
              <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computer cannot do anything on its own. It must be instructed to do a job desired by us.</a:t>
            </a:r>
          </a:p>
          <a:p>
            <a:pPr marL="457200" indent="-457200">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term software refers to a set of computer program, procedures, and associated documents describing the program, and how they are to be used.</a:t>
            </a:r>
          </a:p>
          <a:p>
            <a:pPr marL="457200" indent="-457200">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software package is a group of program that solve a specific problem or perform a specific type of work.</a:t>
            </a:r>
          </a:p>
        </p:txBody>
      </p:sp>
    </p:spTree>
    <p:extLst>
      <p:ext uri="{BB962C8B-B14F-4D97-AF65-F5344CB8AC3E}">
        <p14:creationId xmlns:p14="http://schemas.microsoft.com/office/powerpoint/2010/main" val="379773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0" fill="hold"/>
                                        <p:tgtEl>
                                          <p:spTgt spid="9"/>
                                        </p:tgtEl>
                                        <p:attrNameLst>
                                          <p:attrName>ppt_x</p:attrName>
                                        </p:attrNameLst>
                                      </p:cBhvr>
                                      <p:tavLst>
                                        <p:tav tm="0">
                                          <p:val>
                                            <p:strVal val="#ppt_x"/>
                                          </p:val>
                                        </p:tav>
                                        <p:tav tm="100000">
                                          <p:val>
                                            <p:strVal val="#ppt_x"/>
                                          </p:val>
                                        </p:tav>
                                      </p:tavLst>
                                    </p:anim>
                                    <p:anim calcmode="lin" valueType="num">
                                      <p:cBhvr additive="base">
                                        <p:cTn id="14"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3D3465-5BC3-6934-F2AE-E378889B9CD3}"/>
              </a:ext>
            </a:extLst>
          </p:cNvPr>
          <p:cNvSpPr/>
          <p:nvPr/>
        </p:nvSpPr>
        <p:spPr>
          <a:xfrm>
            <a:off x="0" y="0"/>
            <a:ext cx="12192000" cy="6858000"/>
          </a:xfrm>
          <a:prstGeom prst="rect">
            <a:avLst/>
          </a:prstGeom>
          <a:solidFill>
            <a:schemeClr val="tx2">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55;p15">
            <a:extLst>
              <a:ext uri="{FF2B5EF4-FFF2-40B4-BE49-F238E27FC236}">
                <a16:creationId xmlns:a16="http://schemas.microsoft.com/office/drawing/2014/main" id="{3B6BFA2A-DE65-577F-BE85-CD12117FBE17}"/>
              </a:ext>
            </a:extLst>
          </p:cNvPr>
          <p:cNvSpPr txBox="1">
            <a:spLocks/>
          </p:cNvSpPr>
          <p:nvPr/>
        </p:nvSpPr>
        <p:spPr>
          <a:xfrm>
            <a:off x="5962649" y="436541"/>
            <a:ext cx="3324226" cy="9541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4400" b="1" strike="noStrike" kern="0" cap="none" spc="0" normalizeH="0" baseline="0" noProof="0" dirty="0">
                <a:ln>
                  <a:noFill/>
                </a:ln>
                <a:solidFill>
                  <a:schemeClr val="bg2"/>
                </a:solidFill>
                <a:uLnTx/>
                <a:uFillTx/>
                <a:latin typeface="Segoe UI Black" panose="020B0A02040204020203" pitchFamily="34" charset="0"/>
                <a:ea typeface="Segoe UI Black" panose="020B0A02040204020203" pitchFamily="34" charset="0"/>
                <a:sym typeface="Fira Sans Extra Condensed SemiBold"/>
              </a:rPr>
              <a:t>SOFTWARE </a:t>
            </a:r>
          </a:p>
        </p:txBody>
      </p:sp>
      <p:sp>
        <p:nvSpPr>
          <p:cNvPr id="3" name="Google Shape;55;p15">
            <a:extLst>
              <a:ext uri="{FF2B5EF4-FFF2-40B4-BE49-F238E27FC236}">
                <a16:creationId xmlns:a16="http://schemas.microsoft.com/office/drawing/2014/main" id="{4510445B-871E-EF04-8E99-DC87A23EF592}"/>
              </a:ext>
            </a:extLst>
          </p:cNvPr>
          <p:cNvSpPr txBox="1">
            <a:spLocks/>
          </p:cNvSpPr>
          <p:nvPr/>
        </p:nvSpPr>
        <p:spPr>
          <a:xfrm>
            <a:off x="547258" y="9525"/>
            <a:ext cx="5548742" cy="16588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6000" b="1" strike="noStrike" kern="0" cap="none" spc="0" normalizeH="0" baseline="0" noProof="0" dirty="0">
                <a:ln>
                  <a:noFill/>
                </a:ln>
                <a:solidFill>
                  <a:srgbClr val="DAC4F2"/>
                </a:solidFill>
                <a:uLnTx/>
                <a:uFillTx/>
                <a:latin typeface="Segoe UI Black" panose="020B0A02040204020203" pitchFamily="34" charset="0"/>
                <a:ea typeface="Segoe UI Black" panose="020B0A02040204020203" pitchFamily="34" charset="0"/>
                <a:sym typeface="Fira Sans Extra Condensed SemiBold"/>
              </a:rPr>
              <a:t>OPEN SOURCE</a:t>
            </a:r>
          </a:p>
        </p:txBody>
      </p:sp>
      <p:sp>
        <p:nvSpPr>
          <p:cNvPr id="5" name="TextBox 4">
            <a:extLst>
              <a:ext uri="{FF2B5EF4-FFF2-40B4-BE49-F238E27FC236}">
                <a16:creationId xmlns:a16="http://schemas.microsoft.com/office/drawing/2014/main" id="{6969885E-0399-7089-90B6-3C4780DC4DE4}"/>
              </a:ext>
            </a:extLst>
          </p:cNvPr>
          <p:cNvSpPr txBox="1"/>
          <p:nvPr/>
        </p:nvSpPr>
        <p:spPr>
          <a:xfrm>
            <a:off x="553760" y="1447799"/>
            <a:ext cx="7542490"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Open-source software is freely accessible, allowing users to view, modify, and distribute its source code. Collaboration and transparency characterize this approach, fostering community-driven development and innovation.</a:t>
            </a:r>
          </a:p>
        </p:txBody>
      </p:sp>
    </p:spTree>
    <p:extLst>
      <p:ext uri="{BB962C8B-B14F-4D97-AF65-F5344CB8AC3E}">
        <p14:creationId xmlns:p14="http://schemas.microsoft.com/office/powerpoint/2010/main" val="3947937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EC43BB55-9E88-3C3F-6C49-37271ABFA9B1}"/>
              </a:ext>
            </a:extLst>
          </p:cNvPr>
          <p:cNvSpPr/>
          <p:nvPr/>
        </p:nvSpPr>
        <p:spPr>
          <a:xfrm>
            <a:off x="0" y="0"/>
            <a:ext cx="12192000" cy="6858000"/>
          </a:xfrm>
          <a:custGeom>
            <a:avLst/>
            <a:gdLst>
              <a:gd name="connsiteX0" fmla="*/ 3576734 w 12192000"/>
              <a:gd name="connsiteY0" fmla="*/ 4264091 h 6858000"/>
              <a:gd name="connsiteX1" fmla="*/ 3576734 w 12192000"/>
              <a:gd name="connsiteY1" fmla="*/ 4413381 h 6858000"/>
              <a:gd name="connsiteX2" fmla="*/ 10537370 w 12192000"/>
              <a:gd name="connsiteY2" fmla="*/ 4413381 h 6858000"/>
              <a:gd name="connsiteX3" fmla="*/ 10537370 w 12192000"/>
              <a:gd name="connsiteY3" fmla="*/ 4264091 h 6858000"/>
              <a:gd name="connsiteX4" fmla="*/ 9348079 w 12192000"/>
              <a:gd name="connsiteY4" fmla="*/ 3623384 h 6858000"/>
              <a:gd name="connsiteX5" fmla="*/ 9261738 w 12192000"/>
              <a:gd name="connsiteY5" fmla="*/ 3650506 h 6858000"/>
              <a:gd name="connsiteX6" fmla="*/ 9229640 w 12192000"/>
              <a:gd name="connsiteY6" fmla="*/ 3721420 h 6858000"/>
              <a:gd name="connsiteX7" fmla="*/ 9262733 w 12192000"/>
              <a:gd name="connsiteY7" fmla="*/ 3793578 h 6858000"/>
              <a:gd name="connsiteX8" fmla="*/ 9348079 w 12192000"/>
              <a:gd name="connsiteY8" fmla="*/ 3822442 h 6858000"/>
              <a:gd name="connsiteX9" fmla="*/ 9433923 w 12192000"/>
              <a:gd name="connsiteY9" fmla="*/ 3794076 h 6858000"/>
              <a:gd name="connsiteX10" fmla="*/ 9466021 w 12192000"/>
              <a:gd name="connsiteY10" fmla="*/ 3721420 h 6858000"/>
              <a:gd name="connsiteX11" fmla="*/ 9433425 w 12192000"/>
              <a:gd name="connsiteY11" fmla="*/ 3650506 h 6858000"/>
              <a:gd name="connsiteX12" fmla="*/ 9348079 w 12192000"/>
              <a:gd name="connsiteY12" fmla="*/ 3623384 h 6858000"/>
              <a:gd name="connsiteX13" fmla="*/ 7746345 w 12192000"/>
              <a:gd name="connsiteY13" fmla="*/ 3267569 h 6858000"/>
              <a:gd name="connsiteX14" fmla="*/ 7838906 w 12192000"/>
              <a:gd name="connsiteY14" fmla="*/ 3318328 h 6858000"/>
              <a:gd name="connsiteX15" fmla="*/ 7872746 w 12192000"/>
              <a:gd name="connsiteY15" fmla="*/ 3457171 h 6858000"/>
              <a:gd name="connsiteX16" fmla="*/ 7856324 w 12192000"/>
              <a:gd name="connsiteY16" fmla="*/ 3554212 h 6858000"/>
              <a:gd name="connsiteX17" fmla="*/ 7810043 w 12192000"/>
              <a:gd name="connsiteY17" fmla="*/ 3616915 h 6858000"/>
              <a:gd name="connsiteX18" fmla="*/ 7742861 w 12192000"/>
              <a:gd name="connsiteY18" fmla="*/ 3638811 h 6858000"/>
              <a:gd name="connsiteX19" fmla="*/ 7646069 w 12192000"/>
              <a:gd name="connsiteY19" fmla="*/ 3590042 h 6858000"/>
              <a:gd name="connsiteX20" fmla="*/ 7610488 w 12192000"/>
              <a:gd name="connsiteY20" fmla="*/ 3454185 h 6858000"/>
              <a:gd name="connsiteX21" fmla="*/ 7646318 w 12192000"/>
              <a:gd name="connsiteY21" fmla="*/ 3316338 h 6858000"/>
              <a:gd name="connsiteX22" fmla="*/ 7746345 w 12192000"/>
              <a:gd name="connsiteY22" fmla="*/ 3267569 h 6858000"/>
              <a:gd name="connsiteX23" fmla="*/ 4499953 w 12192000"/>
              <a:gd name="connsiteY23" fmla="*/ 3251644 h 6858000"/>
              <a:gd name="connsiteX24" fmla="*/ 4504928 w 12192000"/>
              <a:gd name="connsiteY24" fmla="*/ 3251644 h 6858000"/>
              <a:gd name="connsiteX25" fmla="*/ 4519360 w 12192000"/>
              <a:gd name="connsiteY25" fmla="*/ 3331765 h 6858000"/>
              <a:gd name="connsiteX26" fmla="*/ 4569125 w 12192000"/>
              <a:gd name="connsiteY26" fmla="*/ 3525846 h 6858000"/>
              <a:gd name="connsiteX27" fmla="*/ 4432770 w 12192000"/>
              <a:gd name="connsiteY27" fmla="*/ 3525846 h 6858000"/>
              <a:gd name="connsiteX28" fmla="*/ 4492985 w 12192000"/>
              <a:gd name="connsiteY28" fmla="*/ 3290958 h 6858000"/>
              <a:gd name="connsiteX29" fmla="*/ 4499953 w 12192000"/>
              <a:gd name="connsiteY29" fmla="*/ 3251644 h 6858000"/>
              <a:gd name="connsiteX30" fmla="*/ 9234616 w 12192000"/>
              <a:gd name="connsiteY30" fmla="*/ 3096379 h 6858000"/>
              <a:gd name="connsiteX31" fmla="*/ 9261489 w 12192000"/>
              <a:gd name="connsiteY31" fmla="*/ 3569639 h 6858000"/>
              <a:gd name="connsiteX32" fmla="*/ 9431683 w 12192000"/>
              <a:gd name="connsiteY32" fmla="*/ 3569639 h 6858000"/>
              <a:gd name="connsiteX33" fmla="*/ 9458058 w 12192000"/>
              <a:gd name="connsiteY33" fmla="*/ 3096379 h 6858000"/>
              <a:gd name="connsiteX34" fmla="*/ 8194968 w 12192000"/>
              <a:gd name="connsiteY34" fmla="*/ 3096379 h 6858000"/>
              <a:gd name="connsiteX35" fmla="*/ 8194968 w 12192000"/>
              <a:gd name="connsiteY35" fmla="*/ 3488025 h 6858000"/>
              <a:gd name="connsiteX36" fmla="*/ 8273845 w 12192000"/>
              <a:gd name="connsiteY36" fmla="*/ 3739086 h 6858000"/>
              <a:gd name="connsiteX37" fmla="*/ 8505000 w 12192000"/>
              <a:gd name="connsiteY37" fmla="*/ 3822442 h 6858000"/>
              <a:gd name="connsiteX38" fmla="*/ 8746606 w 12192000"/>
              <a:gd name="connsiteY38" fmla="*/ 3739086 h 6858000"/>
              <a:gd name="connsiteX39" fmla="*/ 8824986 w 12192000"/>
              <a:gd name="connsiteY39" fmla="*/ 3484044 h 6858000"/>
              <a:gd name="connsiteX40" fmla="*/ 8824986 w 12192000"/>
              <a:gd name="connsiteY40" fmla="*/ 3096379 h 6858000"/>
              <a:gd name="connsiteX41" fmla="*/ 8608510 w 12192000"/>
              <a:gd name="connsiteY41" fmla="*/ 3096379 h 6858000"/>
              <a:gd name="connsiteX42" fmla="*/ 8608510 w 12192000"/>
              <a:gd name="connsiteY42" fmla="*/ 3500964 h 6858000"/>
              <a:gd name="connsiteX43" fmla="*/ 8583380 w 12192000"/>
              <a:gd name="connsiteY43" fmla="*/ 3603976 h 6858000"/>
              <a:gd name="connsiteX44" fmla="*/ 8509977 w 12192000"/>
              <a:gd name="connsiteY44" fmla="*/ 3638811 h 6858000"/>
              <a:gd name="connsiteX45" fmla="*/ 8436574 w 12192000"/>
              <a:gd name="connsiteY45" fmla="*/ 3601737 h 6858000"/>
              <a:gd name="connsiteX46" fmla="*/ 8410946 w 12192000"/>
              <a:gd name="connsiteY46" fmla="*/ 3495987 h 6858000"/>
              <a:gd name="connsiteX47" fmla="*/ 8410946 w 12192000"/>
              <a:gd name="connsiteY47" fmla="*/ 3096379 h 6858000"/>
              <a:gd name="connsiteX48" fmla="*/ 6684963 w 12192000"/>
              <a:gd name="connsiteY48" fmla="*/ 3096379 h 6858000"/>
              <a:gd name="connsiteX49" fmla="*/ 6904921 w 12192000"/>
              <a:gd name="connsiteY49" fmla="*/ 3565160 h 6858000"/>
              <a:gd name="connsiteX50" fmla="*/ 6904921 w 12192000"/>
              <a:gd name="connsiteY50" fmla="*/ 3810001 h 6858000"/>
              <a:gd name="connsiteX51" fmla="*/ 7119904 w 12192000"/>
              <a:gd name="connsiteY51" fmla="*/ 3810001 h 6858000"/>
              <a:gd name="connsiteX52" fmla="*/ 7119904 w 12192000"/>
              <a:gd name="connsiteY52" fmla="*/ 3562174 h 6858000"/>
              <a:gd name="connsiteX53" fmla="*/ 7347327 w 12192000"/>
              <a:gd name="connsiteY53" fmla="*/ 3096379 h 6858000"/>
              <a:gd name="connsiteX54" fmla="*/ 7119904 w 12192000"/>
              <a:gd name="connsiteY54" fmla="*/ 3096379 h 6858000"/>
              <a:gd name="connsiteX55" fmla="*/ 7043764 w 12192000"/>
              <a:gd name="connsiteY55" fmla="*/ 3324798 h 6858000"/>
              <a:gd name="connsiteX56" fmla="*/ 7029333 w 12192000"/>
              <a:gd name="connsiteY56" fmla="*/ 3394965 h 6858000"/>
              <a:gd name="connsiteX57" fmla="*/ 7027342 w 12192000"/>
              <a:gd name="connsiteY57" fmla="*/ 3394965 h 6858000"/>
              <a:gd name="connsiteX58" fmla="*/ 7020126 w 12192000"/>
              <a:gd name="connsiteY58" fmla="*/ 3360628 h 6858000"/>
              <a:gd name="connsiteX59" fmla="*/ 7008929 w 12192000"/>
              <a:gd name="connsiteY59" fmla="*/ 3320817 h 6858000"/>
              <a:gd name="connsiteX60" fmla="*/ 6931794 w 12192000"/>
              <a:gd name="connsiteY60" fmla="*/ 3096379 h 6858000"/>
              <a:gd name="connsiteX61" fmla="*/ 5783581 w 12192000"/>
              <a:gd name="connsiteY61" fmla="*/ 3096379 h 6858000"/>
              <a:gd name="connsiteX62" fmla="*/ 5783581 w 12192000"/>
              <a:gd name="connsiteY62" fmla="*/ 3810001 h 6858000"/>
              <a:gd name="connsiteX63" fmla="*/ 5998563 w 12192000"/>
              <a:gd name="connsiteY63" fmla="*/ 3810001 h 6858000"/>
              <a:gd name="connsiteX64" fmla="*/ 5998563 w 12192000"/>
              <a:gd name="connsiteY64" fmla="*/ 3459162 h 6858000"/>
              <a:gd name="connsiteX65" fmla="*/ 6001051 w 12192000"/>
              <a:gd name="connsiteY65" fmla="*/ 3459162 h 6858000"/>
              <a:gd name="connsiteX66" fmla="*/ 6019962 w 12192000"/>
              <a:gd name="connsiteY66" fmla="*/ 3508428 h 6858000"/>
              <a:gd name="connsiteX67" fmla="*/ 6178212 w 12192000"/>
              <a:gd name="connsiteY67" fmla="*/ 3810001 h 6858000"/>
              <a:gd name="connsiteX68" fmla="*/ 6438978 w 12192000"/>
              <a:gd name="connsiteY68" fmla="*/ 3810001 h 6858000"/>
              <a:gd name="connsiteX69" fmla="*/ 6217029 w 12192000"/>
              <a:gd name="connsiteY69" fmla="*/ 3436768 h 6858000"/>
              <a:gd name="connsiteX70" fmla="*/ 6419570 w 12192000"/>
              <a:gd name="connsiteY70" fmla="*/ 3096379 h 6858000"/>
              <a:gd name="connsiteX71" fmla="*/ 6164776 w 12192000"/>
              <a:gd name="connsiteY71" fmla="*/ 3096379 h 6858000"/>
              <a:gd name="connsiteX72" fmla="*/ 6022450 w 12192000"/>
              <a:gd name="connsiteY72" fmla="*/ 3386008 h 6858000"/>
              <a:gd name="connsiteX73" fmla="*/ 6001051 w 12192000"/>
              <a:gd name="connsiteY73" fmla="*/ 3435772 h 6858000"/>
              <a:gd name="connsiteX74" fmla="*/ 5998563 w 12192000"/>
              <a:gd name="connsiteY74" fmla="*/ 3435772 h 6858000"/>
              <a:gd name="connsiteX75" fmla="*/ 5998563 w 12192000"/>
              <a:gd name="connsiteY75" fmla="*/ 3096379 h 6858000"/>
              <a:gd name="connsiteX76" fmla="*/ 4954906 w 12192000"/>
              <a:gd name="connsiteY76" fmla="*/ 3096379 h 6858000"/>
              <a:gd name="connsiteX77" fmla="*/ 4954906 w 12192000"/>
              <a:gd name="connsiteY77" fmla="*/ 3810001 h 6858000"/>
              <a:gd name="connsiteX78" fmla="*/ 5153963 w 12192000"/>
              <a:gd name="connsiteY78" fmla="*/ 3810001 h 6858000"/>
              <a:gd name="connsiteX79" fmla="*/ 5153963 w 12192000"/>
              <a:gd name="connsiteY79" fmla="*/ 3510419 h 6858000"/>
              <a:gd name="connsiteX80" fmla="*/ 5150977 w 12192000"/>
              <a:gd name="connsiteY80" fmla="*/ 3391980 h 6858000"/>
              <a:gd name="connsiteX81" fmla="*/ 5152968 w 12192000"/>
              <a:gd name="connsiteY81" fmla="*/ 3391980 h 6858000"/>
              <a:gd name="connsiteX82" fmla="*/ 5201737 w 12192000"/>
              <a:gd name="connsiteY82" fmla="*/ 3465631 h 6858000"/>
              <a:gd name="connsiteX83" fmla="*/ 5453545 w 12192000"/>
              <a:gd name="connsiteY83" fmla="*/ 3810001 h 6858000"/>
              <a:gd name="connsiteX84" fmla="*/ 5642152 w 12192000"/>
              <a:gd name="connsiteY84" fmla="*/ 3810001 h 6858000"/>
              <a:gd name="connsiteX85" fmla="*/ 5642152 w 12192000"/>
              <a:gd name="connsiteY85" fmla="*/ 3096379 h 6858000"/>
              <a:gd name="connsiteX86" fmla="*/ 5443094 w 12192000"/>
              <a:gd name="connsiteY86" fmla="*/ 3096379 h 6858000"/>
              <a:gd name="connsiteX87" fmla="*/ 5443094 w 12192000"/>
              <a:gd name="connsiteY87" fmla="*/ 3416364 h 6858000"/>
              <a:gd name="connsiteX88" fmla="*/ 5446080 w 12192000"/>
              <a:gd name="connsiteY88" fmla="*/ 3492006 h 6858000"/>
              <a:gd name="connsiteX89" fmla="*/ 5444090 w 12192000"/>
              <a:gd name="connsiteY89" fmla="*/ 3492006 h 6858000"/>
              <a:gd name="connsiteX90" fmla="*/ 5435381 w 12192000"/>
              <a:gd name="connsiteY90" fmla="*/ 3476081 h 6858000"/>
              <a:gd name="connsiteX91" fmla="*/ 5423189 w 12192000"/>
              <a:gd name="connsiteY91" fmla="*/ 3457669 h 6858000"/>
              <a:gd name="connsiteX92" fmla="*/ 5410251 w 12192000"/>
              <a:gd name="connsiteY92" fmla="*/ 3439256 h 6858000"/>
              <a:gd name="connsiteX93" fmla="*/ 5399302 w 12192000"/>
              <a:gd name="connsiteY93" fmla="*/ 3423829 h 6858000"/>
              <a:gd name="connsiteX94" fmla="*/ 5157944 w 12192000"/>
              <a:gd name="connsiteY94" fmla="*/ 3096379 h 6858000"/>
              <a:gd name="connsiteX95" fmla="*/ 4375541 w 12192000"/>
              <a:gd name="connsiteY95" fmla="*/ 3096379 h 6858000"/>
              <a:gd name="connsiteX96" fmla="*/ 4129705 w 12192000"/>
              <a:gd name="connsiteY96" fmla="*/ 3810001 h 6858000"/>
              <a:gd name="connsiteX97" fmla="*/ 4362104 w 12192000"/>
              <a:gd name="connsiteY97" fmla="*/ 3810001 h 6858000"/>
              <a:gd name="connsiteX98" fmla="*/ 4395944 w 12192000"/>
              <a:gd name="connsiteY98" fmla="*/ 3678623 h 6858000"/>
              <a:gd name="connsiteX99" fmla="*/ 4608936 w 12192000"/>
              <a:gd name="connsiteY99" fmla="*/ 3678623 h 6858000"/>
              <a:gd name="connsiteX100" fmla="*/ 4640288 w 12192000"/>
              <a:gd name="connsiteY100" fmla="*/ 3810001 h 6858000"/>
              <a:gd name="connsiteX101" fmla="*/ 4873684 w 12192000"/>
              <a:gd name="connsiteY101" fmla="*/ 3810001 h 6858000"/>
              <a:gd name="connsiteX102" fmla="*/ 4642278 w 12192000"/>
              <a:gd name="connsiteY102" fmla="*/ 3096379 h 6858000"/>
              <a:gd name="connsiteX103" fmla="*/ 3373756 w 12192000"/>
              <a:gd name="connsiteY103" fmla="*/ 3096379 h 6858000"/>
              <a:gd name="connsiteX104" fmla="*/ 3373756 w 12192000"/>
              <a:gd name="connsiteY104" fmla="*/ 3810001 h 6858000"/>
              <a:gd name="connsiteX105" fmla="*/ 3588738 w 12192000"/>
              <a:gd name="connsiteY105" fmla="*/ 3810001 h 6858000"/>
              <a:gd name="connsiteX106" fmla="*/ 3588738 w 12192000"/>
              <a:gd name="connsiteY106" fmla="*/ 3543761 h 6858000"/>
              <a:gd name="connsiteX107" fmla="*/ 3835569 w 12192000"/>
              <a:gd name="connsiteY107" fmla="*/ 3543761 h 6858000"/>
              <a:gd name="connsiteX108" fmla="*/ 3835569 w 12192000"/>
              <a:gd name="connsiteY108" fmla="*/ 3810001 h 6858000"/>
              <a:gd name="connsiteX109" fmla="*/ 4050552 w 12192000"/>
              <a:gd name="connsiteY109" fmla="*/ 3810001 h 6858000"/>
              <a:gd name="connsiteX110" fmla="*/ 4050552 w 12192000"/>
              <a:gd name="connsiteY110" fmla="*/ 3096379 h 6858000"/>
              <a:gd name="connsiteX111" fmla="*/ 3835569 w 12192000"/>
              <a:gd name="connsiteY111" fmla="*/ 3096379 h 6858000"/>
              <a:gd name="connsiteX112" fmla="*/ 3835569 w 12192000"/>
              <a:gd name="connsiteY112" fmla="*/ 3360628 h 6858000"/>
              <a:gd name="connsiteX113" fmla="*/ 3588738 w 12192000"/>
              <a:gd name="connsiteY113" fmla="*/ 3360628 h 6858000"/>
              <a:gd name="connsiteX114" fmla="*/ 3588738 w 12192000"/>
              <a:gd name="connsiteY114" fmla="*/ 3096379 h 6858000"/>
              <a:gd name="connsiteX115" fmla="*/ 2671315 w 12192000"/>
              <a:gd name="connsiteY115" fmla="*/ 3096379 h 6858000"/>
              <a:gd name="connsiteX116" fmla="*/ 2671315 w 12192000"/>
              <a:gd name="connsiteY116" fmla="*/ 3264583 h 6858000"/>
              <a:gd name="connsiteX117" fmla="*/ 2870870 w 12192000"/>
              <a:gd name="connsiteY117" fmla="*/ 3264583 h 6858000"/>
              <a:gd name="connsiteX118" fmla="*/ 2870870 w 12192000"/>
              <a:gd name="connsiteY118" fmla="*/ 3810001 h 6858000"/>
              <a:gd name="connsiteX119" fmla="*/ 3086847 w 12192000"/>
              <a:gd name="connsiteY119" fmla="*/ 3810001 h 6858000"/>
              <a:gd name="connsiteX120" fmla="*/ 3086847 w 12192000"/>
              <a:gd name="connsiteY120" fmla="*/ 3264583 h 6858000"/>
              <a:gd name="connsiteX121" fmla="*/ 3288891 w 12192000"/>
              <a:gd name="connsiteY121" fmla="*/ 3264583 h 6858000"/>
              <a:gd name="connsiteX122" fmla="*/ 3288891 w 12192000"/>
              <a:gd name="connsiteY122" fmla="*/ 3096379 h 6858000"/>
              <a:gd name="connsiteX123" fmla="*/ 7748335 w 12192000"/>
              <a:gd name="connsiteY123" fmla="*/ 3084436 h 6858000"/>
              <a:gd name="connsiteX124" fmla="*/ 7558235 w 12192000"/>
              <a:gd name="connsiteY124" fmla="*/ 3131961 h 6858000"/>
              <a:gd name="connsiteX125" fmla="*/ 7428350 w 12192000"/>
              <a:gd name="connsiteY125" fmla="*/ 3266573 h 6858000"/>
              <a:gd name="connsiteX126" fmla="*/ 7382069 w 12192000"/>
              <a:gd name="connsiteY126" fmla="*/ 3462645 h 6858000"/>
              <a:gd name="connsiteX127" fmla="*/ 7427852 w 12192000"/>
              <a:gd name="connsiteY127" fmla="*/ 3649013 h 6858000"/>
              <a:gd name="connsiteX128" fmla="*/ 7555996 w 12192000"/>
              <a:gd name="connsiteY128" fmla="*/ 3776907 h 6858000"/>
              <a:gd name="connsiteX129" fmla="*/ 7738880 w 12192000"/>
              <a:gd name="connsiteY129" fmla="*/ 3822442 h 6858000"/>
              <a:gd name="connsiteX130" fmla="*/ 7924999 w 12192000"/>
              <a:gd name="connsiteY130" fmla="*/ 3775414 h 6858000"/>
              <a:gd name="connsiteX131" fmla="*/ 8054386 w 12192000"/>
              <a:gd name="connsiteY131" fmla="*/ 3643539 h 6858000"/>
              <a:gd name="connsiteX132" fmla="*/ 8100667 w 12192000"/>
              <a:gd name="connsiteY132" fmla="*/ 3451199 h 6858000"/>
              <a:gd name="connsiteX133" fmla="*/ 8056626 w 12192000"/>
              <a:gd name="connsiteY133" fmla="*/ 3259855 h 6858000"/>
              <a:gd name="connsiteX134" fmla="*/ 7931717 w 12192000"/>
              <a:gd name="connsiteY134" fmla="*/ 3129970 h 6858000"/>
              <a:gd name="connsiteX135" fmla="*/ 7748335 w 12192000"/>
              <a:gd name="connsiteY135" fmla="*/ 3084436 h 6858000"/>
              <a:gd name="connsiteX136" fmla="*/ 2052735 w 12192000"/>
              <a:gd name="connsiteY136" fmla="*/ 2444620 h 6858000"/>
              <a:gd name="connsiteX137" fmla="*/ 2052735 w 12192000"/>
              <a:gd name="connsiteY137" fmla="*/ 2593910 h 6858000"/>
              <a:gd name="connsiteX138" fmla="*/ 9013371 w 12192000"/>
              <a:gd name="connsiteY138" fmla="*/ 2593910 h 6858000"/>
              <a:gd name="connsiteX139" fmla="*/ 9013371 w 12192000"/>
              <a:gd name="connsiteY139" fmla="*/ 2444620 h 6858000"/>
              <a:gd name="connsiteX140" fmla="*/ 0 w 12192000"/>
              <a:gd name="connsiteY140" fmla="*/ 0 h 6858000"/>
              <a:gd name="connsiteX141" fmla="*/ 12192000 w 12192000"/>
              <a:gd name="connsiteY141" fmla="*/ 0 h 6858000"/>
              <a:gd name="connsiteX142" fmla="*/ 12192000 w 12192000"/>
              <a:gd name="connsiteY142" fmla="*/ 6858000 h 6858000"/>
              <a:gd name="connsiteX143" fmla="*/ 0 w 12192000"/>
              <a:gd name="connsiteY14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2192000" h="6858000">
                <a:moveTo>
                  <a:pt x="3576734" y="4264091"/>
                </a:moveTo>
                <a:lnTo>
                  <a:pt x="3576734" y="4413381"/>
                </a:lnTo>
                <a:lnTo>
                  <a:pt x="10537370" y="4413381"/>
                </a:lnTo>
                <a:lnTo>
                  <a:pt x="10537370" y="4264091"/>
                </a:lnTo>
                <a:close/>
                <a:moveTo>
                  <a:pt x="9348079" y="3623384"/>
                </a:moveTo>
                <a:cubicBezTo>
                  <a:pt x="9311917" y="3623384"/>
                  <a:pt x="9283137" y="3632425"/>
                  <a:pt x="9261738" y="3650506"/>
                </a:cubicBezTo>
                <a:cubicBezTo>
                  <a:pt x="9240339" y="3668587"/>
                  <a:pt x="9229640" y="3692225"/>
                  <a:pt x="9229640" y="3721420"/>
                </a:cubicBezTo>
                <a:cubicBezTo>
                  <a:pt x="9229640" y="3750283"/>
                  <a:pt x="9240671" y="3774336"/>
                  <a:pt x="9262733" y="3793578"/>
                </a:cubicBezTo>
                <a:cubicBezTo>
                  <a:pt x="9284795" y="3812821"/>
                  <a:pt x="9313244" y="3822442"/>
                  <a:pt x="9348079" y="3822442"/>
                </a:cubicBezTo>
                <a:cubicBezTo>
                  <a:pt x="9383909" y="3822442"/>
                  <a:pt x="9412524" y="3812986"/>
                  <a:pt x="9433923" y="3794076"/>
                </a:cubicBezTo>
                <a:cubicBezTo>
                  <a:pt x="9455321" y="3775166"/>
                  <a:pt x="9466021" y="3750947"/>
                  <a:pt x="9466021" y="3721420"/>
                </a:cubicBezTo>
                <a:cubicBezTo>
                  <a:pt x="9466021" y="3692225"/>
                  <a:pt x="9455155" y="3668587"/>
                  <a:pt x="9433425" y="3650506"/>
                </a:cubicBezTo>
                <a:cubicBezTo>
                  <a:pt x="9411694" y="3632425"/>
                  <a:pt x="9383246" y="3623384"/>
                  <a:pt x="9348079" y="3623384"/>
                </a:cubicBezTo>
                <a:close/>
                <a:moveTo>
                  <a:pt x="7746345" y="3267569"/>
                </a:moveTo>
                <a:cubicBezTo>
                  <a:pt x="7785493" y="3267569"/>
                  <a:pt x="7816347" y="3284489"/>
                  <a:pt x="7838906" y="3318328"/>
                </a:cubicBezTo>
                <a:cubicBezTo>
                  <a:pt x="7861466" y="3352168"/>
                  <a:pt x="7872746" y="3398449"/>
                  <a:pt x="7872746" y="3457171"/>
                </a:cubicBezTo>
                <a:cubicBezTo>
                  <a:pt x="7872746" y="3494660"/>
                  <a:pt x="7867272" y="3527007"/>
                  <a:pt x="7856324" y="3554212"/>
                </a:cubicBezTo>
                <a:cubicBezTo>
                  <a:pt x="7845376" y="3581416"/>
                  <a:pt x="7829949" y="3602317"/>
                  <a:pt x="7810043" y="3616915"/>
                </a:cubicBezTo>
                <a:cubicBezTo>
                  <a:pt x="7790137" y="3631512"/>
                  <a:pt x="7767743" y="3638811"/>
                  <a:pt x="7742861" y="3638811"/>
                </a:cubicBezTo>
                <a:cubicBezTo>
                  <a:pt x="7702054" y="3638811"/>
                  <a:pt x="7669791" y="3622555"/>
                  <a:pt x="7646069" y="3590042"/>
                </a:cubicBezTo>
                <a:cubicBezTo>
                  <a:pt x="7622348" y="3557529"/>
                  <a:pt x="7610488" y="3512244"/>
                  <a:pt x="7610488" y="3454185"/>
                </a:cubicBezTo>
                <a:cubicBezTo>
                  <a:pt x="7610488" y="3394800"/>
                  <a:pt x="7622431" y="3348851"/>
                  <a:pt x="7646318" y="3316338"/>
                </a:cubicBezTo>
                <a:cubicBezTo>
                  <a:pt x="7670205" y="3283825"/>
                  <a:pt x="7703547" y="3267569"/>
                  <a:pt x="7746345" y="3267569"/>
                </a:cubicBezTo>
                <a:close/>
                <a:moveTo>
                  <a:pt x="4499953" y="3251644"/>
                </a:moveTo>
                <a:lnTo>
                  <a:pt x="4504928" y="3251644"/>
                </a:lnTo>
                <a:cubicBezTo>
                  <a:pt x="4507583" y="3276526"/>
                  <a:pt x="4512393" y="3303233"/>
                  <a:pt x="4519360" y="3331765"/>
                </a:cubicBezTo>
                <a:lnTo>
                  <a:pt x="4569125" y="3525846"/>
                </a:lnTo>
                <a:lnTo>
                  <a:pt x="4432770" y="3525846"/>
                </a:lnTo>
                <a:cubicBezTo>
                  <a:pt x="4468932" y="3387501"/>
                  <a:pt x="4489004" y="3309205"/>
                  <a:pt x="4492985" y="3290958"/>
                </a:cubicBezTo>
                <a:cubicBezTo>
                  <a:pt x="4496966" y="3272711"/>
                  <a:pt x="4499288" y="3259606"/>
                  <a:pt x="4499953" y="3251644"/>
                </a:cubicBezTo>
                <a:close/>
                <a:moveTo>
                  <a:pt x="9234616" y="3096379"/>
                </a:moveTo>
                <a:lnTo>
                  <a:pt x="9261489" y="3569639"/>
                </a:lnTo>
                <a:lnTo>
                  <a:pt x="9431683" y="3569639"/>
                </a:lnTo>
                <a:lnTo>
                  <a:pt x="9458058" y="3096379"/>
                </a:lnTo>
                <a:close/>
                <a:moveTo>
                  <a:pt x="8194968" y="3096379"/>
                </a:moveTo>
                <a:lnTo>
                  <a:pt x="8194968" y="3488025"/>
                </a:lnTo>
                <a:cubicBezTo>
                  <a:pt x="8194968" y="3599829"/>
                  <a:pt x="8221260" y="3683516"/>
                  <a:pt x="8273845" y="3739086"/>
                </a:cubicBezTo>
                <a:cubicBezTo>
                  <a:pt x="8326429" y="3794657"/>
                  <a:pt x="8403481" y="3822442"/>
                  <a:pt x="8505000" y="3822442"/>
                </a:cubicBezTo>
                <a:cubicBezTo>
                  <a:pt x="8613818" y="3822442"/>
                  <a:pt x="8694354" y="3794657"/>
                  <a:pt x="8746606" y="3739086"/>
                </a:cubicBezTo>
                <a:cubicBezTo>
                  <a:pt x="8798859" y="3683516"/>
                  <a:pt x="8824986" y="3598502"/>
                  <a:pt x="8824986" y="3484044"/>
                </a:cubicBezTo>
                <a:lnTo>
                  <a:pt x="8824986" y="3096379"/>
                </a:lnTo>
                <a:lnTo>
                  <a:pt x="8608510" y="3096379"/>
                </a:lnTo>
                <a:lnTo>
                  <a:pt x="8608510" y="3500964"/>
                </a:lnTo>
                <a:cubicBezTo>
                  <a:pt x="8608510" y="3546415"/>
                  <a:pt x="8600134" y="3580753"/>
                  <a:pt x="8583380" y="3603976"/>
                </a:cubicBezTo>
                <a:cubicBezTo>
                  <a:pt x="8566625" y="3627199"/>
                  <a:pt x="8542158" y="3638811"/>
                  <a:pt x="8509977" y="3638811"/>
                </a:cubicBezTo>
                <a:cubicBezTo>
                  <a:pt x="8478128" y="3638811"/>
                  <a:pt x="8453660" y="3626453"/>
                  <a:pt x="8436574" y="3601737"/>
                </a:cubicBezTo>
                <a:cubicBezTo>
                  <a:pt x="8419488" y="3577020"/>
                  <a:pt x="8410946" y="3541770"/>
                  <a:pt x="8410946" y="3495987"/>
                </a:cubicBezTo>
                <a:lnTo>
                  <a:pt x="8410946" y="3096379"/>
                </a:lnTo>
                <a:close/>
                <a:moveTo>
                  <a:pt x="6684963" y="3096379"/>
                </a:moveTo>
                <a:lnTo>
                  <a:pt x="6904921" y="3565160"/>
                </a:lnTo>
                <a:lnTo>
                  <a:pt x="6904921" y="3810001"/>
                </a:lnTo>
                <a:lnTo>
                  <a:pt x="7119904" y="3810001"/>
                </a:lnTo>
                <a:lnTo>
                  <a:pt x="7119904" y="3562174"/>
                </a:lnTo>
                <a:lnTo>
                  <a:pt x="7347327" y="3096379"/>
                </a:lnTo>
                <a:lnTo>
                  <a:pt x="7119904" y="3096379"/>
                </a:lnTo>
                <a:lnTo>
                  <a:pt x="7043764" y="3324798"/>
                </a:lnTo>
                <a:cubicBezTo>
                  <a:pt x="7038456" y="3341386"/>
                  <a:pt x="7033645" y="3364775"/>
                  <a:pt x="7029333" y="3394965"/>
                </a:cubicBezTo>
                <a:lnTo>
                  <a:pt x="7027342" y="3394965"/>
                </a:lnTo>
                <a:cubicBezTo>
                  <a:pt x="7024687" y="3383354"/>
                  <a:pt x="7022282" y="3371908"/>
                  <a:pt x="7020126" y="3360628"/>
                </a:cubicBezTo>
                <a:cubicBezTo>
                  <a:pt x="7017969" y="3349348"/>
                  <a:pt x="7014237" y="3336078"/>
                  <a:pt x="7008929" y="3320817"/>
                </a:cubicBezTo>
                <a:lnTo>
                  <a:pt x="6931794" y="3096379"/>
                </a:lnTo>
                <a:close/>
                <a:moveTo>
                  <a:pt x="5783581" y="3096379"/>
                </a:moveTo>
                <a:lnTo>
                  <a:pt x="5783581" y="3810001"/>
                </a:lnTo>
                <a:lnTo>
                  <a:pt x="5998563" y="3810001"/>
                </a:lnTo>
                <a:lnTo>
                  <a:pt x="5998563" y="3459162"/>
                </a:lnTo>
                <a:lnTo>
                  <a:pt x="6001051" y="3459162"/>
                </a:lnTo>
                <a:cubicBezTo>
                  <a:pt x="6003042" y="3468119"/>
                  <a:pt x="6009345" y="3484541"/>
                  <a:pt x="6019962" y="3508428"/>
                </a:cubicBezTo>
                <a:lnTo>
                  <a:pt x="6178212" y="3810001"/>
                </a:lnTo>
                <a:lnTo>
                  <a:pt x="6438978" y="3810001"/>
                </a:lnTo>
                <a:lnTo>
                  <a:pt x="6217029" y="3436768"/>
                </a:lnTo>
                <a:lnTo>
                  <a:pt x="6419570" y="3096379"/>
                </a:lnTo>
                <a:lnTo>
                  <a:pt x="6164776" y="3096379"/>
                </a:lnTo>
                <a:lnTo>
                  <a:pt x="6022450" y="3386008"/>
                </a:lnTo>
                <a:cubicBezTo>
                  <a:pt x="6014487" y="3401269"/>
                  <a:pt x="6007354" y="3417857"/>
                  <a:pt x="6001051" y="3435772"/>
                </a:cubicBezTo>
                <a:lnTo>
                  <a:pt x="5998563" y="3435772"/>
                </a:lnTo>
                <a:lnTo>
                  <a:pt x="5998563" y="3096379"/>
                </a:lnTo>
                <a:close/>
                <a:moveTo>
                  <a:pt x="4954906" y="3096379"/>
                </a:moveTo>
                <a:lnTo>
                  <a:pt x="4954906" y="3810001"/>
                </a:lnTo>
                <a:lnTo>
                  <a:pt x="5153963" y="3810001"/>
                </a:lnTo>
                <a:lnTo>
                  <a:pt x="5153963" y="3510419"/>
                </a:lnTo>
                <a:cubicBezTo>
                  <a:pt x="5153963" y="3466626"/>
                  <a:pt x="5152968" y="3427147"/>
                  <a:pt x="5150977" y="3391980"/>
                </a:cubicBezTo>
                <a:lnTo>
                  <a:pt x="5152968" y="3391980"/>
                </a:lnTo>
                <a:cubicBezTo>
                  <a:pt x="5165575" y="3413876"/>
                  <a:pt x="5181831" y="3438426"/>
                  <a:pt x="5201737" y="3465631"/>
                </a:cubicBezTo>
                <a:lnTo>
                  <a:pt x="5453545" y="3810001"/>
                </a:lnTo>
                <a:lnTo>
                  <a:pt x="5642152" y="3810001"/>
                </a:lnTo>
                <a:lnTo>
                  <a:pt x="5642152" y="3096379"/>
                </a:lnTo>
                <a:lnTo>
                  <a:pt x="5443094" y="3096379"/>
                </a:lnTo>
                <a:lnTo>
                  <a:pt x="5443094" y="3416364"/>
                </a:lnTo>
                <a:cubicBezTo>
                  <a:pt x="5443094" y="3452195"/>
                  <a:pt x="5444090" y="3477408"/>
                  <a:pt x="5446080" y="3492006"/>
                </a:cubicBezTo>
                <a:lnTo>
                  <a:pt x="5444090" y="3492006"/>
                </a:lnTo>
                <a:cubicBezTo>
                  <a:pt x="5442099" y="3487361"/>
                  <a:pt x="5439196" y="3482053"/>
                  <a:pt x="5435381" y="3476081"/>
                </a:cubicBezTo>
                <a:cubicBezTo>
                  <a:pt x="5431566" y="3470110"/>
                  <a:pt x="5427502" y="3463972"/>
                  <a:pt x="5423189" y="3457669"/>
                </a:cubicBezTo>
                <a:cubicBezTo>
                  <a:pt x="5418876" y="3451365"/>
                  <a:pt x="5414563" y="3445228"/>
                  <a:pt x="5410251" y="3439256"/>
                </a:cubicBezTo>
                <a:cubicBezTo>
                  <a:pt x="5405937" y="3433284"/>
                  <a:pt x="5402288" y="3428142"/>
                  <a:pt x="5399302" y="3423829"/>
                </a:cubicBezTo>
                <a:lnTo>
                  <a:pt x="5157944" y="3096379"/>
                </a:lnTo>
                <a:close/>
                <a:moveTo>
                  <a:pt x="4375541" y="3096379"/>
                </a:moveTo>
                <a:lnTo>
                  <a:pt x="4129705" y="3810001"/>
                </a:lnTo>
                <a:lnTo>
                  <a:pt x="4362104" y="3810001"/>
                </a:lnTo>
                <a:lnTo>
                  <a:pt x="4395944" y="3678623"/>
                </a:lnTo>
                <a:lnTo>
                  <a:pt x="4608936" y="3678623"/>
                </a:lnTo>
                <a:lnTo>
                  <a:pt x="4640288" y="3810001"/>
                </a:lnTo>
                <a:lnTo>
                  <a:pt x="4873684" y="3810001"/>
                </a:lnTo>
                <a:lnTo>
                  <a:pt x="4642278" y="3096379"/>
                </a:lnTo>
                <a:close/>
                <a:moveTo>
                  <a:pt x="3373756" y="3096379"/>
                </a:moveTo>
                <a:lnTo>
                  <a:pt x="3373756" y="3810001"/>
                </a:lnTo>
                <a:lnTo>
                  <a:pt x="3588738" y="3810001"/>
                </a:lnTo>
                <a:lnTo>
                  <a:pt x="3588738" y="3543761"/>
                </a:lnTo>
                <a:lnTo>
                  <a:pt x="3835569" y="3543761"/>
                </a:lnTo>
                <a:lnTo>
                  <a:pt x="3835569" y="3810001"/>
                </a:lnTo>
                <a:lnTo>
                  <a:pt x="4050552" y="3810001"/>
                </a:lnTo>
                <a:lnTo>
                  <a:pt x="4050552" y="3096379"/>
                </a:lnTo>
                <a:lnTo>
                  <a:pt x="3835569" y="3096379"/>
                </a:lnTo>
                <a:lnTo>
                  <a:pt x="3835569" y="3360628"/>
                </a:lnTo>
                <a:lnTo>
                  <a:pt x="3588738" y="3360628"/>
                </a:lnTo>
                <a:lnTo>
                  <a:pt x="3588738" y="3096379"/>
                </a:lnTo>
                <a:close/>
                <a:moveTo>
                  <a:pt x="2671315" y="3096379"/>
                </a:moveTo>
                <a:lnTo>
                  <a:pt x="2671315" y="3264583"/>
                </a:lnTo>
                <a:lnTo>
                  <a:pt x="2870870" y="3264583"/>
                </a:lnTo>
                <a:lnTo>
                  <a:pt x="2870870" y="3810001"/>
                </a:lnTo>
                <a:lnTo>
                  <a:pt x="3086847" y="3810001"/>
                </a:lnTo>
                <a:lnTo>
                  <a:pt x="3086847" y="3264583"/>
                </a:lnTo>
                <a:lnTo>
                  <a:pt x="3288891" y="3264583"/>
                </a:lnTo>
                <a:lnTo>
                  <a:pt x="3288891" y="3096379"/>
                </a:lnTo>
                <a:close/>
                <a:moveTo>
                  <a:pt x="7748335" y="3084436"/>
                </a:moveTo>
                <a:cubicBezTo>
                  <a:pt x="7677338" y="3084436"/>
                  <a:pt x="7613971" y="3100277"/>
                  <a:pt x="7558235" y="3131961"/>
                </a:cubicBezTo>
                <a:cubicBezTo>
                  <a:pt x="7502499" y="3163644"/>
                  <a:pt x="7459204" y="3208515"/>
                  <a:pt x="7428350" y="3266573"/>
                </a:cubicBezTo>
                <a:cubicBezTo>
                  <a:pt x="7397496" y="3324632"/>
                  <a:pt x="7382069" y="3389989"/>
                  <a:pt x="7382069" y="3462645"/>
                </a:cubicBezTo>
                <a:cubicBezTo>
                  <a:pt x="7382069" y="3531984"/>
                  <a:pt x="7397330" y="3594106"/>
                  <a:pt x="7427852" y="3649013"/>
                </a:cubicBezTo>
                <a:cubicBezTo>
                  <a:pt x="7458374" y="3703920"/>
                  <a:pt x="7501089" y="3746551"/>
                  <a:pt x="7555996" y="3776907"/>
                </a:cubicBezTo>
                <a:cubicBezTo>
                  <a:pt x="7610902" y="3807264"/>
                  <a:pt x="7671864" y="3822442"/>
                  <a:pt x="7738880" y="3822442"/>
                </a:cubicBezTo>
                <a:cubicBezTo>
                  <a:pt x="7807555" y="3822442"/>
                  <a:pt x="7869595" y="3806766"/>
                  <a:pt x="7924999" y="3775414"/>
                </a:cubicBezTo>
                <a:cubicBezTo>
                  <a:pt x="7980403" y="3744063"/>
                  <a:pt x="8023532" y="3700104"/>
                  <a:pt x="8054386" y="3643539"/>
                </a:cubicBezTo>
                <a:cubicBezTo>
                  <a:pt x="8085240" y="3586973"/>
                  <a:pt x="8100667" y="3522860"/>
                  <a:pt x="8100667" y="3451199"/>
                </a:cubicBezTo>
                <a:cubicBezTo>
                  <a:pt x="8100667" y="3379871"/>
                  <a:pt x="8085987" y="3316089"/>
                  <a:pt x="8056626" y="3259855"/>
                </a:cubicBezTo>
                <a:cubicBezTo>
                  <a:pt x="8027265" y="3203621"/>
                  <a:pt x="7985628" y="3160327"/>
                  <a:pt x="7931717" y="3129970"/>
                </a:cubicBezTo>
                <a:cubicBezTo>
                  <a:pt x="7877806" y="3099614"/>
                  <a:pt x="7816678" y="3084436"/>
                  <a:pt x="7748335" y="3084436"/>
                </a:cubicBezTo>
                <a:close/>
                <a:moveTo>
                  <a:pt x="2052735" y="2444620"/>
                </a:moveTo>
                <a:lnTo>
                  <a:pt x="2052735" y="2593910"/>
                </a:lnTo>
                <a:lnTo>
                  <a:pt x="9013371" y="2593910"/>
                </a:lnTo>
                <a:lnTo>
                  <a:pt x="9013371" y="2444620"/>
                </a:lnTo>
                <a:close/>
                <a:moveTo>
                  <a:pt x="0" y="0"/>
                </a:moveTo>
                <a:lnTo>
                  <a:pt x="12192000" y="0"/>
                </a:lnTo>
                <a:lnTo>
                  <a:pt x="12192000" y="6858000"/>
                </a:lnTo>
                <a:lnTo>
                  <a:pt x="0" y="6858000"/>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38056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6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3D3465-5BC3-6934-F2AE-E378889B9CD3}"/>
              </a:ext>
            </a:extLst>
          </p:cNvPr>
          <p:cNvSpPr/>
          <p:nvPr/>
        </p:nvSpPr>
        <p:spPr>
          <a:xfrm>
            <a:off x="0" y="0"/>
            <a:ext cx="12192000" cy="6858000"/>
          </a:xfrm>
          <a:prstGeom prst="rect">
            <a:avLst/>
          </a:prstGeom>
          <a:solidFill>
            <a:schemeClr val="tx2">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452666D-143E-1AA1-0463-F94F667A3C8E}"/>
              </a:ext>
            </a:extLst>
          </p:cNvPr>
          <p:cNvSpPr txBox="1"/>
          <p:nvPr/>
        </p:nvSpPr>
        <p:spPr>
          <a:xfrm>
            <a:off x="978569" y="1748589"/>
            <a:ext cx="10234863" cy="411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457200" indent="-457200">
              <a:buFont typeface="Arial" panose="020B0604020202020204" pitchFamily="34" charset="0"/>
              <a:buChar char="•"/>
            </a:pPr>
            <a:r>
              <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computer cannot do anything on its own. It must be instructed to do a job desired by us.</a:t>
            </a:r>
          </a:p>
          <a:p>
            <a:pPr marL="457200" indent="-457200">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term software refers to a set of computer program, procedures, and associated documents describing the program, and how they are to be used.</a:t>
            </a:r>
          </a:p>
          <a:p>
            <a:pPr marL="457200" indent="-457200">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software package is a group of program that solve a specific problem or perform a specific type of work.</a:t>
            </a:r>
          </a:p>
        </p:txBody>
      </p:sp>
      <p:sp>
        <p:nvSpPr>
          <p:cNvPr id="9" name="Rectangle 8">
            <a:extLst>
              <a:ext uri="{FF2B5EF4-FFF2-40B4-BE49-F238E27FC236}">
                <a16:creationId xmlns:a16="http://schemas.microsoft.com/office/drawing/2014/main" id="{910100E7-5CFB-0027-4A4E-3382CFCC763B}"/>
              </a:ext>
            </a:extLst>
          </p:cNvPr>
          <p:cNvSpPr/>
          <p:nvPr/>
        </p:nvSpPr>
        <p:spPr>
          <a:xfrm>
            <a:off x="7584215" y="7459581"/>
            <a:ext cx="4498595" cy="761999"/>
          </a:xfrm>
          <a:prstGeom prst="rect">
            <a:avLst/>
          </a:prstGeom>
          <a:solidFill>
            <a:schemeClr val="tx1">
              <a:alpha val="40000"/>
            </a:schemeClr>
          </a:solidFill>
          <a:ln>
            <a:noFill/>
          </a:ln>
          <a:effectLst>
            <a:softEdge rad="31750"/>
          </a:effectLst>
        </p:spPr>
        <p:style>
          <a:lnRef idx="2">
            <a:schemeClr val="dk1">
              <a:shade val="15000"/>
            </a:schemeClr>
          </a:lnRef>
          <a:fillRef idx="1">
            <a:schemeClr val="dk1"/>
          </a:fillRef>
          <a:effectRef idx="0">
            <a:schemeClr val="dk1"/>
          </a:effectRef>
          <a:fontRef idx="minor">
            <a:schemeClr val="lt1"/>
          </a:fontRef>
        </p:style>
        <p:txBody>
          <a:bodyPr rtlCol="0" anchor="ctr"/>
          <a:lstStyle/>
          <a:p>
            <a:r>
              <a:rPr kumimoji="0" lang="en-US" sz="1800" b="1" strike="noStrike" kern="0" cap="none" spc="0" normalizeH="0" baseline="0" noProof="0" dirty="0">
                <a:ln>
                  <a:noFill/>
                </a:ln>
                <a:solidFill>
                  <a:schemeClr val="accent1">
                    <a:lumMod val="20000"/>
                    <a:lumOff val="80000"/>
                  </a:schemeClr>
                </a:solidFill>
                <a:effectLst>
                  <a:outerShdw blurRad="38100" dist="38100" dir="2700000" algn="tl">
                    <a:srgbClr val="000000">
                      <a:alpha val="43137"/>
                    </a:srgbClr>
                  </a:outerShdw>
                </a:effectLst>
                <a:uLnTx/>
                <a:uFillTx/>
                <a:latin typeface="Fira Sans Extra Condensed SemiBold" panose="020B0604020202020204" charset="0"/>
                <a:sym typeface="Fira Sans Extra Condensed SemiBold"/>
              </a:rPr>
              <a:t>Student Name : L.H.G. Yasiru Prabodha</a:t>
            </a:r>
            <a:br>
              <a:rPr kumimoji="0" lang="en-US" sz="1800" b="1" strike="noStrike" kern="0" cap="none" spc="0" normalizeH="0" baseline="0" noProof="0" dirty="0">
                <a:ln>
                  <a:noFill/>
                </a:ln>
                <a:solidFill>
                  <a:schemeClr val="accent1">
                    <a:lumMod val="20000"/>
                    <a:lumOff val="80000"/>
                  </a:schemeClr>
                </a:solidFill>
                <a:effectLst>
                  <a:outerShdw blurRad="38100" dist="38100" dir="2700000" algn="tl">
                    <a:srgbClr val="000000">
                      <a:alpha val="43137"/>
                    </a:srgbClr>
                  </a:outerShdw>
                </a:effectLst>
                <a:uLnTx/>
                <a:uFillTx/>
                <a:latin typeface="Fira Sans Extra Condensed SemiBold" panose="020B0604020202020204" charset="0"/>
                <a:sym typeface="Fira Sans Extra Condensed SemiBold"/>
              </a:rPr>
            </a:br>
            <a:r>
              <a:rPr kumimoji="0" lang="en-US" sz="1800" b="1" strike="noStrike" kern="0" cap="none" spc="0" normalizeH="0" baseline="0" noProof="0" dirty="0">
                <a:ln>
                  <a:noFill/>
                </a:ln>
                <a:solidFill>
                  <a:schemeClr val="accent1">
                    <a:lumMod val="20000"/>
                    <a:lumOff val="80000"/>
                  </a:schemeClr>
                </a:solidFill>
                <a:effectLst>
                  <a:outerShdw blurRad="38100" dist="38100" dir="2700000" algn="tl">
                    <a:srgbClr val="000000">
                      <a:alpha val="43137"/>
                    </a:srgbClr>
                  </a:outerShdw>
                </a:effectLst>
                <a:uLnTx/>
                <a:uFillTx/>
                <a:latin typeface="Fira Sans Extra Condensed SemiBold" panose="020B0604020202020204" charset="0"/>
                <a:sym typeface="Fira Sans Extra Condensed SemiBold"/>
              </a:rPr>
              <a:t>Student Number : CL/OTHMFL3/11/56</a:t>
            </a:r>
          </a:p>
        </p:txBody>
      </p:sp>
      <p:sp>
        <p:nvSpPr>
          <p:cNvPr id="4" name="Google Shape;55;p15">
            <a:extLst>
              <a:ext uri="{FF2B5EF4-FFF2-40B4-BE49-F238E27FC236}">
                <a16:creationId xmlns:a16="http://schemas.microsoft.com/office/drawing/2014/main" id="{3B6BFA2A-DE65-577F-BE85-CD12117FBE17}"/>
              </a:ext>
            </a:extLst>
          </p:cNvPr>
          <p:cNvSpPr txBox="1">
            <a:spLocks/>
          </p:cNvSpPr>
          <p:nvPr/>
        </p:nvSpPr>
        <p:spPr>
          <a:xfrm>
            <a:off x="-2353522" y="-160161"/>
            <a:ext cx="10358801" cy="18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6600" b="1"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SOFTWARE</a:t>
            </a:r>
          </a:p>
        </p:txBody>
      </p:sp>
      <p:sp>
        <p:nvSpPr>
          <p:cNvPr id="8" name="Google Shape;55;p15">
            <a:extLst>
              <a:ext uri="{FF2B5EF4-FFF2-40B4-BE49-F238E27FC236}">
                <a16:creationId xmlns:a16="http://schemas.microsoft.com/office/drawing/2014/main" id="{B8A54807-27FD-1767-C6D6-1D521DE1AE6B}"/>
              </a:ext>
            </a:extLst>
          </p:cNvPr>
          <p:cNvSpPr txBox="1">
            <a:spLocks/>
          </p:cNvSpPr>
          <p:nvPr/>
        </p:nvSpPr>
        <p:spPr>
          <a:xfrm>
            <a:off x="1031362" y="498302"/>
            <a:ext cx="10358801" cy="8126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lvl="0" algn="ctr">
              <a:buClr>
                <a:srgbClr val="000000"/>
              </a:buClr>
              <a:defRPr/>
            </a:pPr>
            <a:r>
              <a:rPr lang="en-US" sz="3200" kern="0" dirty="0">
                <a:solidFill>
                  <a:schemeClr val="accent5">
                    <a:lumMod val="60000"/>
                    <a:lumOff val="40000"/>
                  </a:schemeClr>
                </a:solidFill>
                <a:effectLst>
                  <a:outerShdw blurRad="38100" dist="38100" dir="2700000" algn="tl">
                    <a:srgbClr val="000000">
                      <a:alpha val="43137"/>
                    </a:srgbClr>
                  </a:outerShdw>
                </a:effectLst>
                <a:latin typeface="Bahnschrift SemiBold Condensed" panose="020B0502040204020203" pitchFamily="34" charset="0"/>
                <a:ea typeface="Segoe UI Black" panose="020B0A02040204020203" pitchFamily="34" charset="0"/>
                <a:cs typeface="Arial" panose="020B0604020202020204" pitchFamily="34" charset="0"/>
              </a:rPr>
              <a:t>INDRODUCTION</a:t>
            </a:r>
            <a:endParaRPr kumimoji="0" lang="en-US" sz="3200" strike="noStrike" kern="0" cap="none" spc="0" normalizeH="0" baseline="0" noProof="0" dirty="0">
              <a:ln>
                <a:noFill/>
              </a:ln>
              <a:solidFill>
                <a:schemeClr val="accent5">
                  <a:lumMod val="60000"/>
                  <a:lumOff val="40000"/>
                </a:schemeClr>
              </a:solidFill>
              <a:effectLst>
                <a:outerShdw blurRad="38100" dist="38100" dir="2700000" algn="tl">
                  <a:srgbClr val="000000">
                    <a:alpha val="43137"/>
                  </a:srgbClr>
                </a:outerShdw>
              </a:effectLst>
              <a:uLnTx/>
              <a:uFillTx/>
              <a:latin typeface="Bahnschrift SemiBold Condensed" panose="020B0502040204020203" pitchFamily="34" charset="0"/>
              <a:ea typeface="Segoe UI Black" panose="020B0A02040204020203" pitchFamily="34" charset="0"/>
              <a:cs typeface="Arial" panose="020B0604020202020204" pitchFamily="34" charset="0"/>
              <a:sym typeface="Fira Sans Extra Condensed SemiBold"/>
            </a:endParaRPr>
          </a:p>
        </p:txBody>
      </p:sp>
    </p:spTree>
    <p:extLst>
      <p:ext uri="{BB962C8B-B14F-4D97-AF65-F5344CB8AC3E}">
        <p14:creationId xmlns:p14="http://schemas.microsoft.com/office/powerpoint/2010/main" val="609057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3D3465-5BC3-6934-F2AE-E378889B9CD3}"/>
              </a:ext>
            </a:extLst>
          </p:cNvPr>
          <p:cNvSpPr/>
          <p:nvPr/>
        </p:nvSpPr>
        <p:spPr>
          <a:xfrm>
            <a:off x="0" y="0"/>
            <a:ext cx="12192000" cy="6858000"/>
          </a:xfrm>
          <a:prstGeom prst="rect">
            <a:avLst/>
          </a:prstGeom>
          <a:solidFill>
            <a:schemeClr val="tx2">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452666D-143E-1AA1-0463-F94F667A3C8E}"/>
              </a:ext>
            </a:extLst>
          </p:cNvPr>
          <p:cNvSpPr txBox="1"/>
          <p:nvPr/>
        </p:nvSpPr>
        <p:spPr>
          <a:xfrm>
            <a:off x="978569" y="1748589"/>
            <a:ext cx="3080247"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800" b="1" dirty="0">
                <a:solidFill>
                  <a:schemeClr val="accent5">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System Software</a:t>
            </a:r>
          </a:p>
        </p:txBody>
      </p:sp>
      <p:sp>
        <p:nvSpPr>
          <p:cNvPr id="4" name="Google Shape;55;p15">
            <a:extLst>
              <a:ext uri="{FF2B5EF4-FFF2-40B4-BE49-F238E27FC236}">
                <a16:creationId xmlns:a16="http://schemas.microsoft.com/office/drawing/2014/main" id="{3B6BFA2A-DE65-577F-BE85-CD12117FBE17}"/>
              </a:ext>
            </a:extLst>
          </p:cNvPr>
          <p:cNvSpPr txBox="1">
            <a:spLocks/>
          </p:cNvSpPr>
          <p:nvPr/>
        </p:nvSpPr>
        <p:spPr>
          <a:xfrm>
            <a:off x="-2353522" y="-160161"/>
            <a:ext cx="10358801" cy="18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6600" b="1"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SOFTWARE</a:t>
            </a:r>
          </a:p>
        </p:txBody>
      </p:sp>
      <p:sp>
        <p:nvSpPr>
          <p:cNvPr id="8" name="Google Shape;55;p15">
            <a:extLst>
              <a:ext uri="{FF2B5EF4-FFF2-40B4-BE49-F238E27FC236}">
                <a16:creationId xmlns:a16="http://schemas.microsoft.com/office/drawing/2014/main" id="{B8A54807-27FD-1767-C6D6-1D521DE1AE6B}"/>
              </a:ext>
            </a:extLst>
          </p:cNvPr>
          <p:cNvSpPr txBox="1">
            <a:spLocks/>
          </p:cNvSpPr>
          <p:nvPr/>
        </p:nvSpPr>
        <p:spPr>
          <a:xfrm>
            <a:off x="1031362" y="457200"/>
            <a:ext cx="9327439" cy="8794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lvl="0" algn="ctr">
              <a:buClr>
                <a:srgbClr val="000000"/>
              </a:buClr>
              <a:defRPr/>
            </a:pPr>
            <a:r>
              <a:rPr kumimoji="0" lang="en-US" sz="3200" strike="noStrike" kern="0" cap="none" spc="0" normalizeH="0" baseline="0" noProof="0" dirty="0">
                <a:ln>
                  <a:noFill/>
                </a:ln>
                <a:solidFill>
                  <a:schemeClr val="accent5">
                    <a:lumMod val="60000"/>
                    <a:lumOff val="40000"/>
                  </a:schemeClr>
                </a:solidFill>
                <a:effectLst>
                  <a:outerShdw blurRad="38100" dist="38100" dir="2700000" algn="tl">
                    <a:srgbClr val="000000">
                      <a:alpha val="43137"/>
                    </a:srgbClr>
                  </a:outerShdw>
                </a:effectLst>
                <a:uLnTx/>
                <a:uFillTx/>
                <a:latin typeface="Bahnschrift SemiBold Condensed" panose="020B0502040204020203" pitchFamily="34" charset="0"/>
                <a:ea typeface="Segoe UI Black" panose="020B0A02040204020203" pitchFamily="34" charset="0"/>
                <a:cs typeface="Arial" panose="020B0604020202020204" pitchFamily="34" charset="0"/>
                <a:sym typeface="Fira Sans Extra Condensed SemiBold"/>
              </a:rPr>
              <a:t>TYPES</a:t>
            </a:r>
          </a:p>
        </p:txBody>
      </p:sp>
      <p:pic>
        <p:nvPicPr>
          <p:cNvPr id="1028" name="Picture 4" descr="Logo Windows PNG Images, Free Transparent Download - Free Transparent PNG  Logos">
            <a:extLst>
              <a:ext uri="{FF2B5EF4-FFF2-40B4-BE49-F238E27FC236}">
                <a16:creationId xmlns:a16="http://schemas.microsoft.com/office/drawing/2014/main" id="{E86AA0E2-546B-1201-00B2-383DBACF6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375" y="2838902"/>
            <a:ext cx="2310882" cy="1693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apple logo png, apple icon transparent png 19766198 PNG">
            <a:extLst>
              <a:ext uri="{FF2B5EF4-FFF2-40B4-BE49-F238E27FC236}">
                <a16:creationId xmlns:a16="http://schemas.microsoft.com/office/drawing/2014/main" id="{86BCDC0C-3B16-4F2F-DDBB-CF11FE527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70" y="2534578"/>
            <a:ext cx="2190294" cy="2190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846734-24F9-C95D-5423-AF6A91D5BB21}"/>
              </a:ext>
            </a:extLst>
          </p:cNvPr>
          <p:cNvSpPr txBox="1"/>
          <p:nvPr/>
        </p:nvSpPr>
        <p:spPr>
          <a:xfrm>
            <a:off x="7025378" y="1763739"/>
            <a:ext cx="3804923"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800" b="1" dirty="0">
                <a:solidFill>
                  <a:schemeClr val="accent5">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 Software</a:t>
            </a:r>
          </a:p>
        </p:txBody>
      </p:sp>
      <p:pic>
        <p:nvPicPr>
          <p:cNvPr id="15" name="Picture 14">
            <a:extLst>
              <a:ext uri="{FF2B5EF4-FFF2-40B4-BE49-F238E27FC236}">
                <a16:creationId xmlns:a16="http://schemas.microsoft.com/office/drawing/2014/main" id="{41532752-2E59-217D-2BB1-BFE93A54A6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835" y="4822387"/>
            <a:ext cx="1302190" cy="1578413"/>
          </a:xfrm>
          <a:prstGeom prst="rect">
            <a:avLst/>
          </a:prstGeom>
          <a:ln>
            <a:noFill/>
          </a:ln>
          <a:effectLst>
            <a:outerShdw blurRad="292100" dist="139700" dir="2700000" algn="tl" rotWithShape="0">
              <a:srgbClr val="333333">
                <a:alpha val="65000"/>
              </a:srgbClr>
            </a:outerShdw>
          </a:effectLst>
        </p:spPr>
      </p:pic>
      <p:pic>
        <p:nvPicPr>
          <p:cNvPr id="1046" name="Picture 22" descr="Android Logo PNGs for Free Download">
            <a:extLst>
              <a:ext uri="{FF2B5EF4-FFF2-40B4-BE49-F238E27FC236}">
                <a16:creationId xmlns:a16="http://schemas.microsoft.com/office/drawing/2014/main" id="{0959D97C-9B64-5F66-CBB3-75EF36E8C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5099" y="4822387"/>
            <a:ext cx="1453901" cy="12725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F974A56-F740-330A-8B6A-50C9D0C176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0711" y="2591774"/>
            <a:ext cx="1737128" cy="1737128"/>
          </a:xfrm>
          <a:prstGeom prst="rect">
            <a:avLst/>
          </a:prstGeom>
          <a:ln>
            <a:noFill/>
          </a:ln>
          <a:effectLst>
            <a:outerShdw blurRad="292100" dist="139700" dir="2700000" algn="tl" rotWithShape="0">
              <a:srgbClr val="333333">
                <a:alpha val="65000"/>
              </a:srgbClr>
            </a:outerShdw>
          </a:effectLst>
        </p:spPr>
      </p:pic>
      <p:pic>
        <p:nvPicPr>
          <p:cNvPr id="1050" name="Picture 26" descr="Visual Studio Code Logo PNG Transparent &amp; SVG Vector - Freebie Supply">
            <a:extLst>
              <a:ext uri="{FF2B5EF4-FFF2-40B4-BE49-F238E27FC236}">
                <a16:creationId xmlns:a16="http://schemas.microsoft.com/office/drawing/2014/main" id="{42967518-AA4D-FEE3-4C33-A672686BB5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4308" y="2888540"/>
            <a:ext cx="1228986" cy="12349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2D00E6BF-D693-66E4-CFC5-45CD285692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2268" y="4648200"/>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D5CACF2-6C79-FE5D-D56D-32861B4567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4215" y="4633717"/>
            <a:ext cx="1381504" cy="13815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930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66000"/>
                    </a14:imgEffect>
                  </a14:imgLayer>
                </a14:imgProps>
              </a:ext>
            </a:extLst>
          </a:blip>
          <a:srcRect/>
          <a:stretch>
            <a:fillRect t="-7000" r="-1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3D3465-5BC3-6934-F2AE-E378889B9CD3}"/>
              </a:ext>
            </a:extLst>
          </p:cNvPr>
          <p:cNvSpPr/>
          <p:nvPr/>
        </p:nvSpPr>
        <p:spPr>
          <a:xfrm>
            <a:off x="0" y="0"/>
            <a:ext cx="12192000" cy="6858000"/>
          </a:xfrm>
          <a:prstGeom prst="rect">
            <a:avLst/>
          </a:prstGeom>
          <a:solidFill>
            <a:schemeClr val="tx2">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55;p15">
            <a:extLst>
              <a:ext uri="{FF2B5EF4-FFF2-40B4-BE49-F238E27FC236}">
                <a16:creationId xmlns:a16="http://schemas.microsoft.com/office/drawing/2014/main" id="{3B6BFA2A-DE65-577F-BE85-CD12117FBE17}"/>
              </a:ext>
            </a:extLst>
          </p:cNvPr>
          <p:cNvSpPr txBox="1">
            <a:spLocks/>
          </p:cNvSpPr>
          <p:nvPr/>
        </p:nvSpPr>
        <p:spPr>
          <a:xfrm>
            <a:off x="3473752" y="493691"/>
            <a:ext cx="4892802" cy="9541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4400" b="1"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SOFTWARE</a:t>
            </a:r>
          </a:p>
        </p:txBody>
      </p:sp>
      <p:sp>
        <p:nvSpPr>
          <p:cNvPr id="3" name="Google Shape;55;p15">
            <a:extLst>
              <a:ext uri="{FF2B5EF4-FFF2-40B4-BE49-F238E27FC236}">
                <a16:creationId xmlns:a16="http://schemas.microsoft.com/office/drawing/2014/main" id="{4510445B-871E-EF04-8E99-DC87A23EF592}"/>
              </a:ext>
            </a:extLst>
          </p:cNvPr>
          <p:cNvSpPr txBox="1">
            <a:spLocks/>
          </p:cNvSpPr>
          <p:nvPr/>
        </p:nvSpPr>
        <p:spPr>
          <a:xfrm>
            <a:off x="0" y="0"/>
            <a:ext cx="4892802" cy="16588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7200" b="1" strike="noStrike" kern="0" cap="none" spc="0" normalizeH="0" baseline="0" noProof="0" dirty="0">
                <a:ln>
                  <a:noFill/>
                </a:ln>
                <a:solidFill>
                  <a:srgbClr val="FFB7B7"/>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SYSTEM</a:t>
            </a:r>
          </a:p>
        </p:txBody>
      </p:sp>
      <p:sp>
        <p:nvSpPr>
          <p:cNvPr id="5" name="TextBox 4">
            <a:extLst>
              <a:ext uri="{FF2B5EF4-FFF2-40B4-BE49-F238E27FC236}">
                <a16:creationId xmlns:a16="http://schemas.microsoft.com/office/drawing/2014/main" id="{6969885E-0399-7089-90B6-3C4780DC4DE4}"/>
              </a:ext>
            </a:extLst>
          </p:cNvPr>
          <p:cNvSpPr txBox="1"/>
          <p:nvPr/>
        </p:nvSpPr>
        <p:spPr>
          <a:xfrm>
            <a:off x="553760" y="1447799"/>
            <a:ext cx="10533340" cy="271462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System software refers to computer programs specifically created to manage and facilitate the operation of computer hardware. Its primary objectives are to deliver fundamental functionality and establish a foundation for the execution of application software. Components of system software encompass device drivers, operating systems, utility software, language processors, and more. The diverse roles of system software involve.</a:t>
            </a:r>
          </a:p>
        </p:txBody>
      </p:sp>
    </p:spTree>
    <p:extLst>
      <p:ext uri="{BB962C8B-B14F-4D97-AF65-F5344CB8AC3E}">
        <p14:creationId xmlns:p14="http://schemas.microsoft.com/office/powerpoint/2010/main" val="1880827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66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3D3465-5BC3-6934-F2AE-E378889B9CD3}"/>
              </a:ext>
            </a:extLst>
          </p:cNvPr>
          <p:cNvSpPr/>
          <p:nvPr/>
        </p:nvSpPr>
        <p:spPr>
          <a:xfrm>
            <a:off x="0" y="0"/>
            <a:ext cx="12192000" cy="6858000"/>
          </a:xfrm>
          <a:prstGeom prst="rect">
            <a:avLst/>
          </a:prstGeom>
          <a:solidFill>
            <a:schemeClr val="tx2">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55;p15">
            <a:extLst>
              <a:ext uri="{FF2B5EF4-FFF2-40B4-BE49-F238E27FC236}">
                <a16:creationId xmlns:a16="http://schemas.microsoft.com/office/drawing/2014/main" id="{3B6BFA2A-DE65-577F-BE85-CD12117FBE17}"/>
              </a:ext>
            </a:extLst>
          </p:cNvPr>
          <p:cNvSpPr txBox="1">
            <a:spLocks/>
          </p:cNvSpPr>
          <p:nvPr/>
        </p:nvSpPr>
        <p:spPr>
          <a:xfrm>
            <a:off x="6039986" y="493691"/>
            <a:ext cx="3298118" cy="9541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4400" b="1"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SOFTWARE</a:t>
            </a:r>
            <a:r>
              <a:rPr kumimoji="0" lang="en-US" sz="4400" b="1" strike="noStrike" kern="0" cap="none" spc="0" normalizeH="0" baseline="0" noProof="0" dirty="0">
                <a:ln>
                  <a:noFill/>
                </a:ln>
                <a:solidFill>
                  <a:schemeClr val="bg2"/>
                </a:solidFill>
                <a:uLnTx/>
                <a:uFillTx/>
                <a:latin typeface="Segoe UI Black" panose="020B0A02040204020203" pitchFamily="34" charset="0"/>
                <a:ea typeface="Segoe UI Black" panose="020B0A02040204020203" pitchFamily="34" charset="0"/>
                <a:sym typeface="Fira Sans Extra Condensed SemiBold"/>
              </a:rPr>
              <a:t> </a:t>
            </a:r>
          </a:p>
        </p:txBody>
      </p:sp>
      <p:sp>
        <p:nvSpPr>
          <p:cNvPr id="3" name="Google Shape;55;p15">
            <a:extLst>
              <a:ext uri="{FF2B5EF4-FFF2-40B4-BE49-F238E27FC236}">
                <a16:creationId xmlns:a16="http://schemas.microsoft.com/office/drawing/2014/main" id="{4510445B-871E-EF04-8E99-DC87A23EF592}"/>
              </a:ext>
            </a:extLst>
          </p:cNvPr>
          <p:cNvSpPr txBox="1">
            <a:spLocks/>
          </p:cNvSpPr>
          <p:nvPr/>
        </p:nvSpPr>
        <p:spPr>
          <a:xfrm>
            <a:off x="2176033" y="9525"/>
            <a:ext cx="4155043" cy="16588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7200" b="1" strike="noStrike" kern="0" cap="none" spc="0" normalizeH="0" baseline="0" noProof="0" dirty="0">
                <a:ln>
                  <a:noFill/>
                </a:ln>
                <a:solidFill>
                  <a:srgbClr val="FFB7B7"/>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SYSTEM</a:t>
            </a:r>
          </a:p>
        </p:txBody>
      </p:sp>
      <p:sp>
        <p:nvSpPr>
          <p:cNvPr id="5" name="TextBox 4">
            <a:extLst>
              <a:ext uri="{FF2B5EF4-FFF2-40B4-BE49-F238E27FC236}">
                <a16:creationId xmlns:a16="http://schemas.microsoft.com/office/drawing/2014/main" id="{6969885E-0399-7089-90B6-3C4780DC4DE4}"/>
              </a:ext>
            </a:extLst>
          </p:cNvPr>
          <p:cNvSpPr txBox="1"/>
          <p:nvPr/>
        </p:nvSpPr>
        <p:spPr>
          <a:xfrm>
            <a:off x="553760" y="1447799"/>
            <a:ext cx="3829756" cy="279384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457200" indent="-457200">
              <a:lnSpc>
                <a:spcPct val="150000"/>
              </a:lnSpc>
              <a:buFont typeface="+mj-lt"/>
              <a:buAutoNum type="arabicPeriod"/>
            </a:pPr>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BIOS</a:t>
            </a:r>
          </a:p>
          <a:p>
            <a:pPr marL="457200" indent="-457200">
              <a:lnSpc>
                <a:spcPct val="150000"/>
              </a:lnSpc>
              <a:buFont typeface="+mj-lt"/>
              <a:buAutoNum type="arabicPeriod"/>
            </a:pPr>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Operating System</a:t>
            </a:r>
          </a:p>
          <a:p>
            <a:pPr marL="457200" indent="-457200">
              <a:lnSpc>
                <a:spcPct val="150000"/>
              </a:lnSpc>
              <a:buFont typeface="+mj-lt"/>
              <a:buAutoNum type="arabicPeriod"/>
            </a:pPr>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Device Drivers</a:t>
            </a:r>
          </a:p>
          <a:p>
            <a:pPr marL="457200" indent="-457200">
              <a:lnSpc>
                <a:spcPct val="150000"/>
              </a:lnSpc>
              <a:buFont typeface="+mj-lt"/>
              <a:buAutoNum type="arabicPeriod"/>
            </a:pPr>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Language Processors</a:t>
            </a:r>
          </a:p>
          <a:p>
            <a:pPr marL="457200" indent="-457200">
              <a:lnSpc>
                <a:spcPct val="150000"/>
              </a:lnSpc>
              <a:buFont typeface="+mj-lt"/>
              <a:buAutoNum type="arabicPeriod"/>
            </a:pPr>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Utility Software</a:t>
            </a:r>
          </a:p>
        </p:txBody>
      </p:sp>
      <p:sp>
        <p:nvSpPr>
          <p:cNvPr id="2" name="Google Shape;55;p15">
            <a:extLst>
              <a:ext uri="{FF2B5EF4-FFF2-40B4-BE49-F238E27FC236}">
                <a16:creationId xmlns:a16="http://schemas.microsoft.com/office/drawing/2014/main" id="{E2ED0C8B-912C-781E-782A-7179E415E213}"/>
              </a:ext>
            </a:extLst>
          </p:cNvPr>
          <p:cNvSpPr txBox="1">
            <a:spLocks/>
          </p:cNvSpPr>
          <p:nvPr/>
        </p:nvSpPr>
        <p:spPr>
          <a:xfrm>
            <a:off x="378126" y="488929"/>
            <a:ext cx="2207483" cy="9541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4400" b="1"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TYPES</a:t>
            </a:r>
            <a:r>
              <a:rPr kumimoji="0" lang="en-US" sz="4400" b="1" strike="noStrike" kern="0" cap="none" spc="0" normalizeH="0" baseline="0" noProof="0" dirty="0">
                <a:ln>
                  <a:noFill/>
                </a:ln>
                <a:solidFill>
                  <a:schemeClr val="bg2"/>
                </a:solidFill>
                <a:uLnTx/>
                <a:uFillTx/>
                <a:latin typeface="Segoe UI Black" panose="020B0A02040204020203" pitchFamily="34" charset="0"/>
                <a:ea typeface="Segoe UI Black" panose="020B0A02040204020203" pitchFamily="34" charset="0"/>
                <a:sym typeface="Fira Sans Extra Condensed SemiBold"/>
              </a:rPr>
              <a:t> </a:t>
            </a:r>
          </a:p>
        </p:txBody>
      </p:sp>
      <p:pic>
        <p:nvPicPr>
          <p:cNvPr id="11" name="Picture 10">
            <a:extLst>
              <a:ext uri="{FF2B5EF4-FFF2-40B4-BE49-F238E27FC236}">
                <a16:creationId xmlns:a16="http://schemas.microsoft.com/office/drawing/2014/main" id="{B93B279B-426C-6B2F-99F2-F8296A321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364" y="2049380"/>
            <a:ext cx="3829756" cy="33573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31716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66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3D3465-5BC3-6934-F2AE-E378889B9CD3}"/>
              </a:ext>
            </a:extLst>
          </p:cNvPr>
          <p:cNvSpPr/>
          <p:nvPr/>
        </p:nvSpPr>
        <p:spPr>
          <a:xfrm>
            <a:off x="0" y="0"/>
            <a:ext cx="12192000" cy="6858000"/>
          </a:xfrm>
          <a:prstGeom prst="rect">
            <a:avLst/>
          </a:prstGeom>
          <a:solidFill>
            <a:schemeClr val="tx2">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55;p15">
            <a:extLst>
              <a:ext uri="{FF2B5EF4-FFF2-40B4-BE49-F238E27FC236}">
                <a16:creationId xmlns:a16="http://schemas.microsoft.com/office/drawing/2014/main" id="{3B6BFA2A-DE65-577F-BE85-CD12117FBE17}"/>
              </a:ext>
            </a:extLst>
          </p:cNvPr>
          <p:cNvSpPr txBox="1">
            <a:spLocks/>
          </p:cNvSpPr>
          <p:nvPr/>
        </p:nvSpPr>
        <p:spPr>
          <a:xfrm>
            <a:off x="6159802" y="493691"/>
            <a:ext cx="4892802" cy="9541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4400" b="1"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SOFTWARE</a:t>
            </a:r>
          </a:p>
        </p:txBody>
      </p:sp>
      <p:sp>
        <p:nvSpPr>
          <p:cNvPr id="3" name="Google Shape;55;p15">
            <a:extLst>
              <a:ext uri="{FF2B5EF4-FFF2-40B4-BE49-F238E27FC236}">
                <a16:creationId xmlns:a16="http://schemas.microsoft.com/office/drawing/2014/main" id="{4510445B-871E-EF04-8E99-DC87A23EF592}"/>
              </a:ext>
            </a:extLst>
          </p:cNvPr>
          <p:cNvSpPr txBox="1">
            <a:spLocks/>
          </p:cNvSpPr>
          <p:nvPr/>
        </p:nvSpPr>
        <p:spPr>
          <a:xfrm>
            <a:off x="553760" y="0"/>
            <a:ext cx="6532840" cy="16588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7200" b="1" strike="noStrike" kern="0" cap="none" spc="0" normalizeH="0" baseline="0" noProof="0" dirty="0">
                <a:ln>
                  <a:noFill/>
                </a:ln>
                <a:solidFill>
                  <a:schemeClr val="accent6">
                    <a:lumMod val="40000"/>
                    <a:lumOff val="60000"/>
                  </a:schemeClr>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APPLICATION</a:t>
            </a:r>
          </a:p>
        </p:txBody>
      </p:sp>
      <p:sp>
        <p:nvSpPr>
          <p:cNvPr id="5" name="TextBox 4">
            <a:extLst>
              <a:ext uri="{FF2B5EF4-FFF2-40B4-BE49-F238E27FC236}">
                <a16:creationId xmlns:a16="http://schemas.microsoft.com/office/drawing/2014/main" id="{6969885E-0399-7089-90B6-3C4780DC4DE4}"/>
              </a:ext>
            </a:extLst>
          </p:cNvPr>
          <p:cNvSpPr txBox="1"/>
          <p:nvPr/>
        </p:nvSpPr>
        <p:spPr>
          <a:xfrm>
            <a:off x="553760" y="1447799"/>
            <a:ext cx="10533340" cy="34163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 software, often referred to as an application, comprises a collection of one or more programs crafted to enable users to carry out a coordinated set of functions, tasks, or activities. Unlike system software, application software cannot operate independently and relies on the support of system software for execution. Illustrative examples of applications encompass a word processor, a spreadsheet design and management system, an aeronautical flight simulator, a console game, a drawing, painting, and illustrating system, as well as a library management system.</a:t>
            </a:r>
          </a:p>
        </p:txBody>
      </p:sp>
    </p:spTree>
    <p:extLst>
      <p:ext uri="{BB962C8B-B14F-4D97-AF65-F5344CB8AC3E}">
        <p14:creationId xmlns:p14="http://schemas.microsoft.com/office/powerpoint/2010/main" val="290068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3D3465-5BC3-6934-F2AE-E378889B9CD3}"/>
              </a:ext>
            </a:extLst>
          </p:cNvPr>
          <p:cNvSpPr/>
          <p:nvPr/>
        </p:nvSpPr>
        <p:spPr>
          <a:xfrm>
            <a:off x="0" y="0"/>
            <a:ext cx="12192000" cy="6858000"/>
          </a:xfrm>
          <a:prstGeom prst="rect">
            <a:avLst/>
          </a:prstGeom>
          <a:solidFill>
            <a:schemeClr val="tx2">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55;p15">
            <a:extLst>
              <a:ext uri="{FF2B5EF4-FFF2-40B4-BE49-F238E27FC236}">
                <a16:creationId xmlns:a16="http://schemas.microsoft.com/office/drawing/2014/main" id="{3B6BFA2A-DE65-577F-BE85-CD12117FBE17}"/>
              </a:ext>
            </a:extLst>
          </p:cNvPr>
          <p:cNvSpPr txBox="1">
            <a:spLocks/>
          </p:cNvSpPr>
          <p:nvPr/>
        </p:nvSpPr>
        <p:spPr>
          <a:xfrm>
            <a:off x="8726036" y="493691"/>
            <a:ext cx="3298118" cy="9541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4400" b="1"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SOFTWARE</a:t>
            </a:r>
            <a:r>
              <a:rPr kumimoji="0" lang="en-US" sz="4400" b="1" strike="noStrike" kern="0" cap="none" spc="0" normalizeH="0" baseline="0" noProof="0" dirty="0">
                <a:ln>
                  <a:noFill/>
                </a:ln>
                <a:solidFill>
                  <a:schemeClr val="bg2"/>
                </a:solidFill>
                <a:uLnTx/>
                <a:uFillTx/>
                <a:latin typeface="Segoe UI Black" panose="020B0A02040204020203" pitchFamily="34" charset="0"/>
                <a:ea typeface="Segoe UI Black" panose="020B0A02040204020203" pitchFamily="34" charset="0"/>
                <a:sym typeface="Fira Sans Extra Condensed SemiBold"/>
              </a:rPr>
              <a:t> </a:t>
            </a:r>
          </a:p>
        </p:txBody>
      </p:sp>
      <p:sp>
        <p:nvSpPr>
          <p:cNvPr id="3" name="Google Shape;55;p15">
            <a:extLst>
              <a:ext uri="{FF2B5EF4-FFF2-40B4-BE49-F238E27FC236}">
                <a16:creationId xmlns:a16="http://schemas.microsoft.com/office/drawing/2014/main" id="{4510445B-871E-EF04-8E99-DC87A23EF592}"/>
              </a:ext>
            </a:extLst>
          </p:cNvPr>
          <p:cNvSpPr txBox="1">
            <a:spLocks/>
          </p:cNvSpPr>
          <p:nvPr/>
        </p:nvSpPr>
        <p:spPr>
          <a:xfrm>
            <a:off x="2309383" y="9525"/>
            <a:ext cx="6586967" cy="16588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7200" b="1" strike="noStrike" kern="0" cap="none" spc="0" normalizeH="0" baseline="0" noProof="0" dirty="0">
                <a:ln>
                  <a:noFill/>
                </a:ln>
                <a:solidFill>
                  <a:schemeClr val="accent6">
                    <a:lumMod val="40000"/>
                    <a:lumOff val="60000"/>
                  </a:schemeClr>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APPLICATION</a:t>
            </a:r>
          </a:p>
        </p:txBody>
      </p:sp>
      <p:sp>
        <p:nvSpPr>
          <p:cNvPr id="5" name="TextBox 4">
            <a:extLst>
              <a:ext uri="{FF2B5EF4-FFF2-40B4-BE49-F238E27FC236}">
                <a16:creationId xmlns:a16="http://schemas.microsoft.com/office/drawing/2014/main" id="{6969885E-0399-7089-90B6-3C4780DC4DE4}"/>
              </a:ext>
            </a:extLst>
          </p:cNvPr>
          <p:cNvSpPr txBox="1"/>
          <p:nvPr/>
        </p:nvSpPr>
        <p:spPr>
          <a:xfrm>
            <a:off x="553760" y="1447799"/>
            <a:ext cx="7542490" cy="168584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457200" indent="-457200">
              <a:lnSpc>
                <a:spcPct val="150000"/>
              </a:lnSpc>
              <a:buFont typeface="+mj-lt"/>
              <a:buAutoNum type="arabicPeriod"/>
            </a:pPr>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General purpose application software</a:t>
            </a:r>
          </a:p>
          <a:p>
            <a:pPr marL="457200" indent="-457200">
              <a:lnSpc>
                <a:spcPct val="150000"/>
              </a:lnSpc>
              <a:buFont typeface="+mj-lt"/>
              <a:buAutoNum type="arabicPeriod"/>
            </a:pPr>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Specific Purpose Application software</a:t>
            </a:r>
          </a:p>
          <a:p>
            <a:pPr marL="457200" indent="-457200">
              <a:lnSpc>
                <a:spcPct val="150000"/>
              </a:lnSpc>
              <a:buFont typeface="+mj-lt"/>
              <a:buAutoNum type="arabicPeriod"/>
            </a:pPr>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Developer Tools</a:t>
            </a:r>
          </a:p>
        </p:txBody>
      </p:sp>
      <p:sp>
        <p:nvSpPr>
          <p:cNvPr id="2" name="Google Shape;55;p15">
            <a:extLst>
              <a:ext uri="{FF2B5EF4-FFF2-40B4-BE49-F238E27FC236}">
                <a16:creationId xmlns:a16="http://schemas.microsoft.com/office/drawing/2014/main" id="{E2ED0C8B-912C-781E-782A-7179E415E213}"/>
              </a:ext>
            </a:extLst>
          </p:cNvPr>
          <p:cNvSpPr txBox="1">
            <a:spLocks/>
          </p:cNvSpPr>
          <p:nvPr/>
        </p:nvSpPr>
        <p:spPr>
          <a:xfrm>
            <a:off x="378126" y="488929"/>
            <a:ext cx="2207483" cy="9541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4400" b="1"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TYPES</a:t>
            </a:r>
            <a:r>
              <a:rPr kumimoji="0" lang="en-US" sz="4400" b="1" strike="noStrike" kern="0" cap="none" spc="0" normalizeH="0" baseline="0" noProof="0" dirty="0">
                <a:ln>
                  <a:noFill/>
                </a:ln>
                <a:solidFill>
                  <a:schemeClr val="bg2"/>
                </a:solidFill>
                <a:uLnTx/>
                <a:uFillTx/>
                <a:latin typeface="Segoe UI Black" panose="020B0A02040204020203" pitchFamily="34" charset="0"/>
                <a:ea typeface="Segoe UI Black" panose="020B0A02040204020203" pitchFamily="34" charset="0"/>
                <a:sym typeface="Fira Sans Extra Condensed SemiBold"/>
              </a:rPr>
              <a:t> </a:t>
            </a:r>
          </a:p>
        </p:txBody>
      </p:sp>
      <p:pic>
        <p:nvPicPr>
          <p:cNvPr id="8" name="Picture 7">
            <a:extLst>
              <a:ext uri="{FF2B5EF4-FFF2-40B4-BE49-F238E27FC236}">
                <a16:creationId xmlns:a16="http://schemas.microsoft.com/office/drawing/2014/main" id="{417170E3-35D7-AF5E-5010-114611486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111" y="2837882"/>
            <a:ext cx="5780124" cy="3468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6865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3D3465-5BC3-6934-F2AE-E378889B9CD3}"/>
              </a:ext>
            </a:extLst>
          </p:cNvPr>
          <p:cNvSpPr/>
          <p:nvPr/>
        </p:nvSpPr>
        <p:spPr>
          <a:xfrm>
            <a:off x="0" y="0"/>
            <a:ext cx="12192000" cy="6858000"/>
          </a:xfrm>
          <a:prstGeom prst="rect">
            <a:avLst/>
          </a:prstGeom>
          <a:solidFill>
            <a:schemeClr val="tx2">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55;p15">
            <a:extLst>
              <a:ext uri="{FF2B5EF4-FFF2-40B4-BE49-F238E27FC236}">
                <a16:creationId xmlns:a16="http://schemas.microsoft.com/office/drawing/2014/main" id="{3B6BFA2A-DE65-577F-BE85-CD12117FBE17}"/>
              </a:ext>
            </a:extLst>
          </p:cNvPr>
          <p:cNvSpPr txBox="1">
            <a:spLocks/>
          </p:cNvSpPr>
          <p:nvPr/>
        </p:nvSpPr>
        <p:spPr>
          <a:xfrm>
            <a:off x="6068561" y="436541"/>
            <a:ext cx="3298118" cy="9541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4400" b="1"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SOFTWARE</a:t>
            </a:r>
            <a:r>
              <a:rPr kumimoji="0" lang="en-US" sz="4400" b="1" strike="noStrike" kern="0" cap="none" spc="0" normalizeH="0" baseline="0" noProof="0" dirty="0">
                <a:ln>
                  <a:noFill/>
                </a:ln>
                <a:solidFill>
                  <a:schemeClr val="bg2"/>
                </a:solidFill>
                <a:uLnTx/>
                <a:uFillTx/>
                <a:latin typeface="Segoe UI Black" panose="020B0A02040204020203" pitchFamily="34" charset="0"/>
                <a:ea typeface="Segoe UI Black" panose="020B0A02040204020203" pitchFamily="34" charset="0"/>
                <a:sym typeface="Fira Sans Extra Condensed SemiBold"/>
              </a:rPr>
              <a:t> </a:t>
            </a:r>
          </a:p>
        </p:txBody>
      </p:sp>
      <p:sp>
        <p:nvSpPr>
          <p:cNvPr id="3" name="Google Shape;55;p15">
            <a:extLst>
              <a:ext uri="{FF2B5EF4-FFF2-40B4-BE49-F238E27FC236}">
                <a16:creationId xmlns:a16="http://schemas.microsoft.com/office/drawing/2014/main" id="{4510445B-871E-EF04-8E99-DC87A23EF592}"/>
              </a:ext>
            </a:extLst>
          </p:cNvPr>
          <p:cNvSpPr txBox="1">
            <a:spLocks/>
          </p:cNvSpPr>
          <p:nvPr/>
        </p:nvSpPr>
        <p:spPr>
          <a:xfrm>
            <a:off x="547258" y="9525"/>
            <a:ext cx="5624942" cy="16588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6000" b="1" strike="noStrike" kern="0" cap="none" spc="0" normalizeH="0" baseline="0" noProof="0" dirty="0">
                <a:ln>
                  <a:noFill/>
                </a:ln>
                <a:solidFill>
                  <a:schemeClr val="accent4">
                    <a:lumMod val="40000"/>
                    <a:lumOff val="60000"/>
                  </a:schemeClr>
                </a:solidFill>
                <a:effectLst>
                  <a:outerShdw blurRad="38100" dist="38100" dir="2700000" algn="tl">
                    <a:srgbClr val="000000">
                      <a:alpha val="43137"/>
                    </a:srgbClr>
                  </a:outerShdw>
                </a:effectLst>
                <a:uLnTx/>
                <a:uFillTx/>
                <a:latin typeface="Segoe UI Black" panose="020B0A02040204020203" pitchFamily="34" charset="0"/>
                <a:ea typeface="Segoe UI Black" panose="020B0A02040204020203" pitchFamily="34" charset="0"/>
                <a:sym typeface="Fira Sans Extra Condensed SemiBold"/>
              </a:rPr>
              <a:t>PROPRIETARY</a:t>
            </a:r>
          </a:p>
        </p:txBody>
      </p:sp>
      <p:sp>
        <p:nvSpPr>
          <p:cNvPr id="5" name="TextBox 4">
            <a:extLst>
              <a:ext uri="{FF2B5EF4-FFF2-40B4-BE49-F238E27FC236}">
                <a16:creationId xmlns:a16="http://schemas.microsoft.com/office/drawing/2014/main" id="{6969885E-0399-7089-90B6-3C4780DC4DE4}"/>
              </a:ext>
            </a:extLst>
          </p:cNvPr>
          <p:cNvSpPr txBox="1"/>
          <p:nvPr/>
        </p:nvSpPr>
        <p:spPr>
          <a:xfrm>
            <a:off x="553760" y="1447799"/>
            <a:ext cx="7542490"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Proprietary software is privately owned and its source code is restricted. Users are unable to modify or distribute it freely. Licensing typically involves restrictions, and proprietary software often requires payment for use.</a:t>
            </a:r>
          </a:p>
        </p:txBody>
      </p:sp>
    </p:spTree>
    <p:extLst>
      <p:ext uri="{BB962C8B-B14F-4D97-AF65-F5344CB8AC3E}">
        <p14:creationId xmlns:p14="http://schemas.microsoft.com/office/powerpoint/2010/main" val="40665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3D3465-5BC3-6934-F2AE-E378889B9CD3}"/>
              </a:ext>
            </a:extLst>
          </p:cNvPr>
          <p:cNvSpPr/>
          <p:nvPr/>
        </p:nvSpPr>
        <p:spPr>
          <a:xfrm>
            <a:off x="0" y="0"/>
            <a:ext cx="12192000" cy="6858000"/>
          </a:xfrm>
          <a:prstGeom prst="rect">
            <a:avLst/>
          </a:prstGeom>
          <a:solidFill>
            <a:schemeClr val="tx2">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55;p15">
            <a:extLst>
              <a:ext uri="{FF2B5EF4-FFF2-40B4-BE49-F238E27FC236}">
                <a16:creationId xmlns:a16="http://schemas.microsoft.com/office/drawing/2014/main" id="{3B6BFA2A-DE65-577F-BE85-CD12117FBE17}"/>
              </a:ext>
            </a:extLst>
          </p:cNvPr>
          <p:cNvSpPr txBox="1">
            <a:spLocks/>
          </p:cNvSpPr>
          <p:nvPr/>
        </p:nvSpPr>
        <p:spPr>
          <a:xfrm>
            <a:off x="5535161" y="436541"/>
            <a:ext cx="3298118" cy="9541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4400" b="1" strike="noStrike" kern="0" cap="none" spc="0" normalizeH="0" baseline="0" noProof="0" dirty="0">
                <a:ln>
                  <a:noFill/>
                </a:ln>
                <a:solidFill>
                  <a:schemeClr val="bg2"/>
                </a:solidFill>
                <a:uLnTx/>
                <a:uFillTx/>
                <a:latin typeface="Segoe UI Black" panose="020B0A02040204020203" pitchFamily="34" charset="0"/>
                <a:ea typeface="Segoe UI Black" panose="020B0A02040204020203" pitchFamily="34" charset="0"/>
                <a:sym typeface="Fira Sans Extra Condensed SemiBold"/>
              </a:rPr>
              <a:t>SOFTWARE </a:t>
            </a:r>
          </a:p>
        </p:txBody>
      </p:sp>
      <p:sp>
        <p:nvSpPr>
          <p:cNvPr id="3" name="Google Shape;55;p15">
            <a:extLst>
              <a:ext uri="{FF2B5EF4-FFF2-40B4-BE49-F238E27FC236}">
                <a16:creationId xmlns:a16="http://schemas.microsoft.com/office/drawing/2014/main" id="{4510445B-871E-EF04-8E99-DC87A23EF592}"/>
              </a:ext>
            </a:extLst>
          </p:cNvPr>
          <p:cNvSpPr txBox="1">
            <a:spLocks/>
          </p:cNvSpPr>
          <p:nvPr/>
        </p:nvSpPr>
        <p:spPr>
          <a:xfrm>
            <a:off x="547258" y="9525"/>
            <a:ext cx="5082017" cy="16588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5200"/>
              <a:buFont typeface="Fira Sans Extra Condensed SemiBold"/>
              <a:buNone/>
              <a:defRPr sz="52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Fira Sans Extra Condensed SemiBold"/>
              <a:buNone/>
              <a:tabLst/>
              <a:defRPr/>
            </a:pPr>
            <a:r>
              <a:rPr kumimoji="0" lang="en-US" sz="6000" b="1" strike="noStrike" kern="0" cap="none" spc="0" normalizeH="0" baseline="0" noProof="0" dirty="0">
                <a:ln>
                  <a:noFill/>
                </a:ln>
                <a:solidFill>
                  <a:schemeClr val="accent2">
                    <a:lumMod val="40000"/>
                    <a:lumOff val="60000"/>
                  </a:schemeClr>
                </a:solidFill>
                <a:uLnTx/>
                <a:uFillTx/>
                <a:latin typeface="Segoe UI Black" panose="020B0A02040204020203" pitchFamily="34" charset="0"/>
                <a:ea typeface="Segoe UI Black" panose="020B0A02040204020203" pitchFamily="34" charset="0"/>
                <a:sym typeface="Fira Sans Extra Condensed SemiBold"/>
              </a:rPr>
              <a:t>SHAREWARE</a:t>
            </a:r>
          </a:p>
        </p:txBody>
      </p:sp>
      <p:sp>
        <p:nvSpPr>
          <p:cNvPr id="5" name="TextBox 4">
            <a:extLst>
              <a:ext uri="{FF2B5EF4-FFF2-40B4-BE49-F238E27FC236}">
                <a16:creationId xmlns:a16="http://schemas.microsoft.com/office/drawing/2014/main" id="{6969885E-0399-7089-90B6-3C4780DC4DE4}"/>
              </a:ext>
            </a:extLst>
          </p:cNvPr>
          <p:cNvSpPr txBox="1"/>
          <p:nvPr/>
        </p:nvSpPr>
        <p:spPr>
          <a:xfrm>
            <a:off x="553760" y="1447799"/>
            <a:ext cx="7542490"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Shareware software is distributed on a trial basis, allowing users to evaluate it before purchasing. It often offers limited features in the trial version and requires payment for full functionality</a:t>
            </a:r>
          </a:p>
        </p:txBody>
      </p:sp>
    </p:spTree>
    <p:extLst>
      <p:ext uri="{BB962C8B-B14F-4D97-AF65-F5344CB8AC3E}">
        <p14:creationId xmlns:p14="http://schemas.microsoft.com/office/powerpoint/2010/main" val="1024857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485</Words>
  <Application>Microsoft Office PowerPoint</Application>
  <PresentationFormat>Widescreen</PresentationFormat>
  <Paragraphs>49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Bahnschrift SemiBold Condensed</vt:lpstr>
      <vt:lpstr>Calibri</vt:lpstr>
      <vt:lpstr>Calibri Light</vt:lpstr>
      <vt:lpstr>Fira Sans Extra Condensed SemiBold</vt:lpstr>
      <vt:lpstr>Segoe UI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YASIRU</dc:creator>
  <cp:lastModifiedBy>HND</cp:lastModifiedBy>
  <cp:revision>5</cp:revision>
  <dcterms:created xsi:type="dcterms:W3CDTF">2023-12-05T03:15:04Z</dcterms:created>
  <dcterms:modified xsi:type="dcterms:W3CDTF">2023-12-05T09:04:13Z</dcterms:modified>
</cp:coreProperties>
</file>